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2" r:id="rId5"/>
    <p:sldId id="263" r:id="rId6"/>
    <p:sldId id="268" r:id="rId7"/>
    <p:sldId id="258" r:id="rId8"/>
    <p:sldId id="260" r:id="rId9"/>
    <p:sldId id="259" r:id="rId10"/>
    <p:sldId id="261" r:id="rId11"/>
    <p:sldId id="270" r:id="rId12"/>
    <p:sldId id="271" r:id="rId13"/>
    <p:sldId id="272" r:id="rId14"/>
    <p:sldId id="273" r:id="rId15"/>
    <p:sldId id="320" r:id="rId16"/>
    <p:sldId id="319" r:id="rId17"/>
    <p:sldId id="321" r:id="rId18"/>
    <p:sldId id="283" r:id="rId19"/>
    <p:sldId id="284" r:id="rId20"/>
    <p:sldId id="285" r:id="rId21"/>
    <p:sldId id="286" r:id="rId22"/>
    <p:sldId id="288" r:id="rId23"/>
    <p:sldId id="289" r:id="rId24"/>
    <p:sldId id="290" r:id="rId25"/>
    <p:sldId id="291" r:id="rId26"/>
    <p:sldId id="292" r:id="rId27"/>
    <p:sldId id="293" r:id="rId28"/>
    <p:sldId id="287" r:id="rId29"/>
    <p:sldId id="265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66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267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3BA5A"/>
    <a:srgbClr val="2880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17A475-6E7D-48E8-B372-7000EBD82180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B3D0AD-D503-4582-A0FA-DFF1D2FEADC9}">
      <dgm:prSet phldrT="[Text]"/>
      <dgm:spPr/>
      <dgm:t>
        <a:bodyPr/>
        <a:lstStyle/>
        <a:p>
          <a:pPr algn="ctr"/>
          <a:r>
            <a:rPr lang="en-US" b="1" dirty="0"/>
            <a:t>Team ID: GEN_017</a:t>
          </a:r>
          <a:endParaRPr lang="en-US" dirty="0"/>
        </a:p>
      </dgm:t>
    </dgm:pt>
    <dgm:pt modelId="{C2151ECF-CD52-45B6-AC53-BD09651432CC}" type="parTrans" cxnId="{6BF4C043-C5AF-44B4-B272-E16B863AD990}">
      <dgm:prSet/>
      <dgm:spPr/>
      <dgm:t>
        <a:bodyPr/>
        <a:lstStyle/>
        <a:p>
          <a:pPr algn="ctr"/>
          <a:endParaRPr lang="en-US"/>
        </a:p>
      </dgm:t>
    </dgm:pt>
    <dgm:pt modelId="{365228DC-5B92-47CB-BC95-D67011FA1D2D}" type="sibTrans" cxnId="{6BF4C043-C5AF-44B4-B272-E16B863AD990}">
      <dgm:prSet/>
      <dgm:spPr/>
      <dgm:t>
        <a:bodyPr/>
        <a:lstStyle/>
        <a:p>
          <a:pPr algn="ctr"/>
          <a:endParaRPr lang="en-US"/>
        </a:p>
      </dgm:t>
    </dgm:pt>
    <dgm:pt modelId="{8CCB9056-3460-40E9-89BA-9BEA6227AD11}">
      <dgm:prSet phldrT="[Text]" custT="1"/>
      <dgm:spPr/>
      <dgm:t>
        <a:bodyPr/>
        <a:lstStyle/>
        <a:p>
          <a:pPr algn="ctr"/>
          <a:r>
            <a:rPr lang="en-US" sz="1800" b="1"/>
            <a:t>Bassant Hossam </a:t>
          </a:r>
          <a:endParaRPr lang="en-US" sz="1800"/>
        </a:p>
      </dgm:t>
    </dgm:pt>
    <dgm:pt modelId="{A2A37442-42E0-46B1-A753-4DB0464B2C81}" type="parTrans" cxnId="{6B46C87C-DC84-40C2-BC14-CA8C7C7B38FF}">
      <dgm:prSet/>
      <dgm:spPr/>
      <dgm:t>
        <a:bodyPr/>
        <a:lstStyle/>
        <a:p>
          <a:pPr algn="ctr"/>
          <a:endParaRPr lang="en-US"/>
        </a:p>
      </dgm:t>
    </dgm:pt>
    <dgm:pt modelId="{18664DFF-1B50-4E3A-B752-86AB1729F782}" type="sibTrans" cxnId="{6B46C87C-DC84-40C2-BC14-CA8C7C7B38FF}">
      <dgm:prSet/>
      <dgm:spPr/>
      <dgm:t>
        <a:bodyPr/>
        <a:lstStyle/>
        <a:p>
          <a:pPr algn="ctr"/>
          <a:endParaRPr lang="en-US"/>
        </a:p>
      </dgm:t>
    </dgm:pt>
    <dgm:pt modelId="{C66DCB00-9303-43E9-8678-5A1114B5EE2D}">
      <dgm:prSet phldrT="[Text]" custT="1"/>
      <dgm:spPr/>
      <dgm:t>
        <a:bodyPr/>
        <a:lstStyle/>
        <a:p>
          <a:pPr algn="ctr"/>
          <a:r>
            <a:rPr lang="en-US" sz="1800" b="1"/>
            <a:t>Aya Usama </a:t>
          </a:r>
          <a:endParaRPr lang="en-US" sz="1800"/>
        </a:p>
      </dgm:t>
    </dgm:pt>
    <dgm:pt modelId="{BBDC2946-F815-40EE-B020-34947F6A3083}" type="parTrans" cxnId="{C2DA489B-2F0B-4775-842C-ED321C45F58C}">
      <dgm:prSet/>
      <dgm:spPr/>
      <dgm:t>
        <a:bodyPr/>
        <a:lstStyle/>
        <a:p>
          <a:pPr algn="ctr"/>
          <a:endParaRPr lang="en-US"/>
        </a:p>
      </dgm:t>
    </dgm:pt>
    <dgm:pt modelId="{C2D54BCE-5DCC-4F17-B294-06498AE61C63}" type="sibTrans" cxnId="{C2DA489B-2F0B-4775-842C-ED321C45F58C}">
      <dgm:prSet/>
      <dgm:spPr/>
      <dgm:t>
        <a:bodyPr/>
        <a:lstStyle/>
        <a:p>
          <a:pPr algn="ctr"/>
          <a:endParaRPr lang="en-US"/>
        </a:p>
      </dgm:t>
    </dgm:pt>
    <dgm:pt modelId="{547B138C-084D-4716-88C9-14815EE1E66A}">
      <dgm:prSet phldrT="[Text]" custT="1"/>
      <dgm:spPr/>
      <dgm:t>
        <a:bodyPr/>
        <a:lstStyle/>
        <a:p>
          <a:pPr algn="ctr"/>
          <a:r>
            <a:rPr lang="en-US" sz="1800" b="1" dirty="0"/>
            <a:t>Hossam Hatem </a:t>
          </a:r>
          <a:endParaRPr lang="en-US" sz="1800" dirty="0"/>
        </a:p>
      </dgm:t>
    </dgm:pt>
    <dgm:pt modelId="{2E547FB9-39BE-43BB-85D2-19BA3EA16AA5}" type="parTrans" cxnId="{AFA4F340-6F2F-4CCD-A39B-19DF734DBC6D}">
      <dgm:prSet/>
      <dgm:spPr/>
      <dgm:t>
        <a:bodyPr/>
        <a:lstStyle/>
        <a:p>
          <a:pPr algn="ctr"/>
          <a:endParaRPr lang="en-US"/>
        </a:p>
      </dgm:t>
    </dgm:pt>
    <dgm:pt modelId="{36085542-BA50-484B-8085-92EDE68260A6}" type="sibTrans" cxnId="{AFA4F340-6F2F-4CCD-A39B-19DF734DBC6D}">
      <dgm:prSet/>
      <dgm:spPr/>
      <dgm:t>
        <a:bodyPr/>
        <a:lstStyle/>
        <a:p>
          <a:pPr algn="ctr"/>
          <a:endParaRPr lang="en-US"/>
        </a:p>
      </dgm:t>
    </dgm:pt>
    <dgm:pt modelId="{85799519-5D89-433D-BB3D-35D9D627BBF4}">
      <dgm:prSet phldrT="[Text]" custT="1"/>
      <dgm:spPr/>
      <dgm:t>
        <a:bodyPr/>
        <a:lstStyle/>
        <a:p>
          <a:pPr algn="ctr"/>
          <a:r>
            <a:rPr lang="en-US" sz="1800" b="1"/>
            <a:t>Omar Khaled </a:t>
          </a:r>
          <a:endParaRPr lang="en-US" sz="1800"/>
        </a:p>
      </dgm:t>
    </dgm:pt>
    <dgm:pt modelId="{3B445E2E-AE40-46C9-80A6-D19AE15927DB}" type="parTrans" cxnId="{BB45D2E1-5541-4E5C-9937-0D73A6DA459C}">
      <dgm:prSet/>
      <dgm:spPr/>
      <dgm:t>
        <a:bodyPr/>
        <a:lstStyle/>
        <a:p>
          <a:pPr algn="ctr"/>
          <a:endParaRPr lang="en-US"/>
        </a:p>
      </dgm:t>
    </dgm:pt>
    <dgm:pt modelId="{FB6303A9-B20E-456C-B224-2B153C5FD028}" type="sibTrans" cxnId="{BB45D2E1-5541-4E5C-9937-0D73A6DA459C}">
      <dgm:prSet/>
      <dgm:spPr/>
      <dgm:t>
        <a:bodyPr/>
        <a:lstStyle/>
        <a:p>
          <a:pPr algn="ctr"/>
          <a:endParaRPr lang="en-US"/>
        </a:p>
      </dgm:t>
    </dgm:pt>
    <dgm:pt modelId="{AB9559C1-591A-4140-9878-7F534B12405E}">
      <dgm:prSet phldrT="[Text]" custT="1"/>
      <dgm:spPr/>
      <dgm:t>
        <a:bodyPr/>
        <a:lstStyle/>
        <a:p>
          <a:pPr algn="ctr"/>
          <a:r>
            <a:rPr lang="en-US" sz="2000" b="1" dirty="0"/>
            <a:t>Usama Alaa</a:t>
          </a:r>
          <a:endParaRPr lang="en-US" sz="2000" dirty="0"/>
        </a:p>
      </dgm:t>
    </dgm:pt>
    <dgm:pt modelId="{BBF82DDA-1741-4302-9E34-6D7E51FFC4D2}" type="parTrans" cxnId="{DA717301-E590-40F2-AB64-125ED5548395}">
      <dgm:prSet/>
      <dgm:spPr/>
      <dgm:t>
        <a:bodyPr/>
        <a:lstStyle/>
        <a:p>
          <a:pPr algn="ctr"/>
          <a:endParaRPr lang="en-US"/>
        </a:p>
      </dgm:t>
    </dgm:pt>
    <dgm:pt modelId="{A97CE146-4701-473A-85CE-1F0DAE1F699C}" type="sibTrans" cxnId="{DA717301-E590-40F2-AB64-125ED5548395}">
      <dgm:prSet/>
      <dgm:spPr/>
      <dgm:t>
        <a:bodyPr/>
        <a:lstStyle/>
        <a:p>
          <a:pPr algn="ctr"/>
          <a:endParaRPr lang="en-US"/>
        </a:p>
      </dgm:t>
    </dgm:pt>
    <dgm:pt modelId="{1FBB1B31-6AF6-4870-82BD-5CBCEAD79D71}">
      <dgm:prSet phldrT="[Text]"/>
      <dgm:spPr/>
      <dgm:t>
        <a:bodyPr/>
        <a:lstStyle/>
        <a:p>
          <a:pPr algn="ctr"/>
          <a:r>
            <a:rPr lang="en-US" b="1" dirty="0"/>
            <a:t>Team TA: Walaa Samir</a:t>
          </a:r>
          <a:endParaRPr lang="en-US" dirty="0"/>
        </a:p>
      </dgm:t>
    </dgm:pt>
    <dgm:pt modelId="{BE694D22-2BD5-4A65-A40F-A6002699E644}" type="parTrans" cxnId="{65E01835-AC64-4AA3-BF70-A4F61D84A904}">
      <dgm:prSet/>
      <dgm:spPr/>
      <dgm:t>
        <a:bodyPr/>
        <a:lstStyle/>
        <a:p>
          <a:pPr algn="ctr"/>
          <a:endParaRPr lang="en-US"/>
        </a:p>
      </dgm:t>
    </dgm:pt>
    <dgm:pt modelId="{FD83CFB2-BB6C-4557-A0FE-56DC3A79E1FC}" type="sibTrans" cxnId="{65E01835-AC64-4AA3-BF70-A4F61D84A904}">
      <dgm:prSet/>
      <dgm:spPr/>
      <dgm:t>
        <a:bodyPr/>
        <a:lstStyle/>
        <a:p>
          <a:pPr algn="ctr"/>
          <a:endParaRPr lang="en-US"/>
        </a:p>
      </dgm:t>
    </dgm:pt>
    <dgm:pt modelId="{59220F97-50D0-49B2-815C-977D6CDE2A92}">
      <dgm:prSet custT="1"/>
      <dgm:spPr/>
      <dgm:t>
        <a:bodyPr/>
        <a:lstStyle/>
        <a:p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Karim Mohamed</a:t>
          </a:r>
        </a:p>
      </dgm:t>
    </dgm:pt>
    <dgm:pt modelId="{0F5AE551-153C-4099-922F-30C4702B9E9D}" type="parTrans" cxnId="{D2BBC346-24E0-4B1D-8888-AE2A2FDBFC23}">
      <dgm:prSet/>
      <dgm:spPr/>
      <dgm:t>
        <a:bodyPr/>
        <a:lstStyle/>
        <a:p>
          <a:endParaRPr lang="en-US"/>
        </a:p>
      </dgm:t>
    </dgm:pt>
    <dgm:pt modelId="{E06B8F68-C715-4DF2-BFF4-E93710D44631}" type="sibTrans" cxnId="{D2BBC346-24E0-4B1D-8888-AE2A2FDBFC23}">
      <dgm:prSet/>
      <dgm:spPr/>
      <dgm:t>
        <a:bodyPr/>
        <a:lstStyle/>
        <a:p>
          <a:endParaRPr lang="en-US"/>
        </a:p>
      </dgm:t>
    </dgm:pt>
    <dgm:pt modelId="{7221B087-ADFD-444F-97A1-CD7AD076851B}" type="pres">
      <dgm:prSet presAssocID="{3917A475-6E7D-48E8-B372-7000EBD821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8CB00B-8BA2-4703-9B2E-174A132243E4}" type="pres">
      <dgm:prSet presAssocID="{8DB3D0AD-D503-4582-A0FA-DFF1D2FEADC9}" presName="hierRoot1" presStyleCnt="0">
        <dgm:presLayoutVars>
          <dgm:hierBranch val="init"/>
        </dgm:presLayoutVars>
      </dgm:prSet>
      <dgm:spPr/>
    </dgm:pt>
    <dgm:pt modelId="{AC9F6A45-8FE6-40DE-99C5-DB4412981974}" type="pres">
      <dgm:prSet presAssocID="{8DB3D0AD-D503-4582-A0FA-DFF1D2FEADC9}" presName="rootComposite1" presStyleCnt="0"/>
      <dgm:spPr/>
    </dgm:pt>
    <dgm:pt modelId="{C3EC5281-B2FD-4390-BBCF-7E95BB3960BB}" type="pres">
      <dgm:prSet presAssocID="{8DB3D0AD-D503-4582-A0FA-DFF1D2FEADC9}" presName="rootText1" presStyleLbl="node0" presStyleIdx="0" presStyleCnt="2" custScaleX="216642" custLinFactNeighborX="23507" custLinFactNeighborY="-94080">
        <dgm:presLayoutVars>
          <dgm:chPref val="3"/>
        </dgm:presLayoutVars>
      </dgm:prSet>
      <dgm:spPr/>
    </dgm:pt>
    <dgm:pt modelId="{E155949B-73EF-4B4F-B056-AE39D7ED8194}" type="pres">
      <dgm:prSet presAssocID="{8DB3D0AD-D503-4582-A0FA-DFF1D2FEADC9}" presName="rootConnector1" presStyleLbl="node1" presStyleIdx="0" presStyleCnt="0"/>
      <dgm:spPr/>
    </dgm:pt>
    <dgm:pt modelId="{5F76A2B1-D46A-4E13-B9EB-481B1D9D5C8F}" type="pres">
      <dgm:prSet presAssocID="{8DB3D0AD-D503-4582-A0FA-DFF1D2FEADC9}" presName="hierChild2" presStyleCnt="0"/>
      <dgm:spPr/>
    </dgm:pt>
    <dgm:pt modelId="{F8899B71-F817-486C-B993-A44397BFBFE8}" type="pres">
      <dgm:prSet presAssocID="{A2A37442-42E0-46B1-A753-4DB0464B2C81}" presName="Name37" presStyleLbl="parChTrans1D2" presStyleIdx="0" presStyleCnt="6"/>
      <dgm:spPr/>
    </dgm:pt>
    <dgm:pt modelId="{CEC97F16-73F9-4FF1-80FE-DD0856010AC0}" type="pres">
      <dgm:prSet presAssocID="{8CCB9056-3460-40E9-89BA-9BEA6227AD11}" presName="hierRoot2" presStyleCnt="0">
        <dgm:presLayoutVars>
          <dgm:hierBranch val="init"/>
        </dgm:presLayoutVars>
      </dgm:prSet>
      <dgm:spPr/>
    </dgm:pt>
    <dgm:pt modelId="{712F0731-D16C-4620-A8D7-E6F052C62B13}" type="pres">
      <dgm:prSet presAssocID="{8CCB9056-3460-40E9-89BA-9BEA6227AD11}" presName="rootComposite" presStyleCnt="0"/>
      <dgm:spPr/>
    </dgm:pt>
    <dgm:pt modelId="{EE96DF9F-D6E0-4F08-B233-FCB8D970537B}" type="pres">
      <dgm:prSet presAssocID="{8CCB9056-3460-40E9-89BA-9BEA6227AD11}" presName="rootText" presStyleLbl="node2" presStyleIdx="0" presStyleCnt="6" custScaleY="130590">
        <dgm:presLayoutVars>
          <dgm:chPref val="3"/>
        </dgm:presLayoutVars>
      </dgm:prSet>
      <dgm:spPr/>
    </dgm:pt>
    <dgm:pt modelId="{8E1B4EF8-5BB2-4C95-B1CF-873C9B0D0A35}" type="pres">
      <dgm:prSet presAssocID="{8CCB9056-3460-40E9-89BA-9BEA6227AD11}" presName="rootConnector" presStyleLbl="node2" presStyleIdx="0" presStyleCnt="6"/>
      <dgm:spPr/>
    </dgm:pt>
    <dgm:pt modelId="{43C9C71F-5222-48B6-9BD0-2479C2914D07}" type="pres">
      <dgm:prSet presAssocID="{8CCB9056-3460-40E9-89BA-9BEA6227AD11}" presName="hierChild4" presStyleCnt="0"/>
      <dgm:spPr/>
    </dgm:pt>
    <dgm:pt modelId="{57774367-93CC-4CCA-BBB6-F99E5E5562BC}" type="pres">
      <dgm:prSet presAssocID="{8CCB9056-3460-40E9-89BA-9BEA6227AD11}" presName="hierChild5" presStyleCnt="0"/>
      <dgm:spPr/>
    </dgm:pt>
    <dgm:pt modelId="{DCE11FD6-674F-477F-8020-3170441AF24A}" type="pres">
      <dgm:prSet presAssocID="{BBDC2946-F815-40EE-B020-34947F6A3083}" presName="Name37" presStyleLbl="parChTrans1D2" presStyleIdx="1" presStyleCnt="6"/>
      <dgm:spPr/>
    </dgm:pt>
    <dgm:pt modelId="{867BCAD8-2F11-4BF3-9F33-3A08DEBF9778}" type="pres">
      <dgm:prSet presAssocID="{C66DCB00-9303-43E9-8678-5A1114B5EE2D}" presName="hierRoot2" presStyleCnt="0">
        <dgm:presLayoutVars>
          <dgm:hierBranch val="init"/>
        </dgm:presLayoutVars>
      </dgm:prSet>
      <dgm:spPr/>
    </dgm:pt>
    <dgm:pt modelId="{8C20C157-2B7E-488A-95D6-F9A48491AB95}" type="pres">
      <dgm:prSet presAssocID="{C66DCB00-9303-43E9-8678-5A1114B5EE2D}" presName="rootComposite" presStyleCnt="0"/>
      <dgm:spPr/>
    </dgm:pt>
    <dgm:pt modelId="{7B0F354E-C95A-4654-B324-E2FE7536527D}" type="pres">
      <dgm:prSet presAssocID="{C66DCB00-9303-43E9-8678-5A1114B5EE2D}" presName="rootText" presStyleLbl="node2" presStyleIdx="1" presStyleCnt="6" custScaleY="130590">
        <dgm:presLayoutVars>
          <dgm:chPref val="3"/>
        </dgm:presLayoutVars>
      </dgm:prSet>
      <dgm:spPr/>
    </dgm:pt>
    <dgm:pt modelId="{0B201AA2-64C2-4993-BE5A-1B9D73A40545}" type="pres">
      <dgm:prSet presAssocID="{C66DCB00-9303-43E9-8678-5A1114B5EE2D}" presName="rootConnector" presStyleLbl="node2" presStyleIdx="1" presStyleCnt="6"/>
      <dgm:spPr/>
    </dgm:pt>
    <dgm:pt modelId="{38EB1925-1DAD-4D62-835E-B3C56FD7C08E}" type="pres">
      <dgm:prSet presAssocID="{C66DCB00-9303-43E9-8678-5A1114B5EE2D}" presName="hierChild4" presStyleCnt="0"/>
      <dgm:spPr/>
    </dgm:pt>
    <dgm:pt modelId="{B06B8F09-7BAD-4A8C-B8DA-C90509803D51}" type="pres">
      <dgm:prSet presAssocID="{C66DCB00-9303-43E9-8678-5A1114B5EE2D}" presName="hierChild5" presStyleCnt="0"/>
      <dgm:spPr/>
    </dgm:pt>
    <dgm:pt modelId="{E7F7ACC1-A341-4829-8DAD-F35469E73095}" type="pres">
      <dgm:prSet presAssocID="{2E547FB9-39BE-43BB-85D2-19BA3EA16AA5}" presName="Name37" presStyleLbl="parChTrans1D2" presStyleIdx="2" presStyleCnt="6"/>
      <dgm:spPr/>
    </dgm:pt>
    <dgm:pt modelId="{1960922F-6BFF-4CBE-B42C-6167D8728DCC}" type="pres">
      <dgm:prSet presAssocID="{547B138C-084D-4716-88C9-14815EE1E66A}" presName="hierRoot2" presStyleCnt="0">
        <dgm:presLayoutVars>
          <dgm:hierBranch val="init"/>
        </dgm:presLayoutVars>
      </dgm:prSet>
      <dgm:spPr/>
    </dgm:pt>
    <dgm:pt modelId="{5D9C3462-EC22-4DB2-BB68-A2B65EBBB6EF}" type="pres">
      <dgm:prSet presAssocID="{547B138C-084D-4716-88C9-14815EE1E66A}" presName="rootComposite" presStyleCnt="0"/>
      <dgm:spPr/>
    </dgm:pt>
    <dgm:pt modelId="{978AC323-ACCA-4983-B71B-033C583026D2}" type="pres">
      <dgm:prSet presAssocID="{547B138C-084D-4716-88C9-14815EE1E66A}" presName="rootText" presStyleLbl="node2" presStyleIdx="2" presStyleCnt="6" custScaleY="130590">
        <dgm:presLayoutVars>
          <dgm:chPref val="3"/>
        </dgm:presLayoutVars>
      </dgm:prSet>
      <dgm:spPr/>
    </dgm:pt>
    <dgm:pt modelId="{08DE6AC4-78B5-4117-8C35-B88F7C10D43A}" type="pres">
      <dgm:prSet presAssocID="{547B138C-084D-4716-88C9-14815EE1E66A}" presName="rootConnector" presStyleLbl="node2" presStyleIdx="2" presStyleCnt="6"/>
      <dgm:spPr/>
    </dgm:pt>
    <dgm:pt modelId="{8BABA710-2FA0-4C3E-91AE-EDE3104CEE8D}" type="pres">
      <dgm:prSet presAssocID="{547B138C-084D-4716-88C9-14815EE1E66A}" presName="hierChild4" presStyleCnt="0"/>
      <dgm:spPr/>
    </dgm:pt>
    <dgm:pt modelId="{4C23D9B5-CEF3-4540-ABAB-01776AC6F8F4}" type="pres">
      <dgm:prSet presAssocID="{547B138C-084D-4716-88C9-14815EE1E66A}" presName="hierChild5" presStyleCnt="0"/>
      <dgm:spPr/>
    </dgm:pt>
    <dgm:pt modelId="{224F8743-F568-4AEC-87C1-7147129BD63F}" type="pres">
      <dgm:prSet presAssocID="{3B445E2E-AE40-46C9-80A6-D19AE15927DB}" presName="Name37" presStyleLbl="parChTrans1D2" presStyleIdx="3" presStyleCnt="6"/>
      <dgm:spPr/>
    </dgm:pt>
    <dgm:pt modelId="{D016DBA0-B613-4D81-AE11-DF228DD0BD20}" type="pres">
      <dgm:prSet presAssocID="{85799519-5D89-433D-BB3D-35D9D627BBF4}" presName="hierRoot2" presStyleCnt="0">
        <dgm:presLayoutVars>
          <dgm:hierBranch val="init"/>
        </dgm:presLayoutVars>
      </dgm:prSet>
      <dgm:spPr/>
    </dgm:pt>
    <dgm:pt modelId="{BE2BE882-1F92-4FC7-AB7D-F32154CEC3F2}" type="pres">
      <dgm:prSet presAssocID="{85799519-5D89-433D-BB3D-35D9D627BBF4}" presName="rootComposite" presStyleCnt="0"/>
      <dgm:spPr/>
    </dgm:pt>
    <dgm:pt modelId="{1F60B375-0308-4648-AA2A-D88BA4F72476}" type="pres">
      <dgm:prSet presAssocID="{85799519-5D89-433D-BB3D-35D9D627BBF4}" presName="rootText" presStyleLbl="node2" presStyleIdx="3" presStyleCnt="6" custScaleY="135126">
        <dgm:presLayoutVars>
          <dgm:chPref val="3"/>
        </dgm:presLayoutVars>
      </dgm:prSet>
      <dgm:spPr/>
    </dgm:pt>
    <dgm:pt modelId="{BAC5D734-247F-4977-A437-AC5484A45A55}" type="pres">
      <dgm:prSet presAssocID="{85799519-5D89-433D-BB3D-35D9D627BBF4}" presName="rootConnector" presStyleLbl="node2" presStyleIdx="3" presStyleCnt="6"/>
      <dgm:spPr/>
    </dgm:pt>
    <dgm:pt modelId="{C26013AA-898E-4993-9674-632C4B85A850}" type="pres">
      <dgm:prSet presAssocID="{85799519-5D89-433D-BB3D-35D9D627BBF4}" presName="hierChild4" presStyleCnt="0"/>
      <dgm:spPr/>
    </dgm:pt>
    <dgm:pt modelId="{5EC2A538-672C-4740-9019-2E5486479C4B}" type="pres">
      <dgm:prSet presAssocID="{85799519-5D89-433D-BB3D-35D9D627BBF4}" presName="hierChild5" presStyleCnt="0"/>
      <dgm:spPr/>
    </dgm:pt>
    <dgm:pt modelId="{4D7D61F8-9517-4B2A-92BD-15F934E8E096}" type="pres">
      <dgm:prSet presAssocID="{BBF82DDA-1741-4302-9E34-6D7E51FFC4D2}" presName="Name37" presStyleLbl="parChTrans1D2" presStyleIdx="4" presStyleCnt="6"/>
      <dgm:spPr/>
    </dgm:pt>
    <dgm:pt modelId="{253FAE6D-6E43-475B-9FAC-8794762415DA}" type="pres">
      <dgm:prSet presAssocID="{AB9559C1-591A-4140-9878-7F534B12405E}" presName="hierRoot2" presStyleCnt="0">
        <dgm:presLayoutVars>
          <dgm:hierBranch val="init"/>
        </dgm:presLayoutVars>
      </dgm:prSet>
      <dgm:spPr/>
    </dgm:pt>
    <dgm:pt modelId="{DD412586-9B42-440F-9CBA-B0126649AED3}" type="pres">
      <dgm:prSet presAssocID="{AB9559C1-591A-4140-9878-7F534B12405E}" presName="rootComposite" presStyleCnt="0"/>
      <dgm:spPr/>
    </dgm:pt>
    <dgm:pt modelId="{B73D8772-B038-41D2-8750-F6DD13E0527C}" type="pres">
      <dgm:prSet presAssocID="{AB9559C1-591A-4140-9878-7F534B12405E}" presName="rootText" presStyleLbl="node2" presStyleIdx="4" presStyleCnt="6" custScaleY="130590">
        <dgm:presLayoutVars>
          <dgm:chPref val="3"/>
        </dgm:presLayoutVars>
      </dgm:prSet>
      <dgm:spPr/>
    </dgm:pt>
    <dgm:pt modelId="{C2435197-4E2F-4B07-A481-84CE841102AD}" type="pres">
      <dgm:prSet presAssocID="{AB9559C1-591A-4140-9878-7F534B12405E}" presName="rootConnector" presStyleLbl="node2" presStyleIdx="4" presStyleCnt="6"/>
      <dgm:spPr/>
    </dgm:pt>
    <dgm:pt modelId="{57258274-1B61-44BF-BDD2-73AC3CA23ECC}" type="pres">
      <dgm:prSet presAssocID="{AB9559C1-591A-4140-9878-7F534B12405E}" presName="hierChild4" presStyleCnt="0"/>
      <dgm:spPr/>
    </dgm:pt>
    <dgm:pt modelId="{33B73293-300D-4004-9D81-0652F6D5B976}" type="pres">
      <dgm:prSet presAssocID="{AB9559C1-591A-4140-9878-7F534B12405E}" presName="hierChild5" presStyleCnt="0"/>
      <dgm:spPr/>
    </dgm:pt>
    <dgm:pt modelId="{EC8DF9F3-6422-4771-9C75-A660454FA4F7}" type="pres">
      <dgm:prSet presAssocID="{0F5AE551-153C-4099-922F-30C4702B9E9D}" presName="Name37" presStyleLbl="parChTrans1D2" presStyleIdx="5" presStyleCnt="6"/>
      <dgm:spPr/>
    </dgm:pt>
    <dgm:pt modelId="{5686DE0C-459B-4C83-A6F1-D127EA88F57C}" type="pres">
      <dgm:prSet presAssocID="{59220F97-50D0-49B2-815C-977D6CDE2A92}" presName="hierRoot2" presStyleCnt="0">
        <dgm:presLayoutVars>
          <dgm:hierBranch val="init"/>
        </dgm:presLayoutVars>
      </dgm:prSet>
      <dgm:spPr/>
    </dgm:pt>
    <dgm:pt modelId="{14E06D5D-8B30-4086-8E52-06126B995C0B}" type="pres">
      <dgm:prSet presAssocID="{59220F97-50D0-49B2-815C-977D6CDE2A92}" presName="rootComposite" presStyleCnt="0"/>
      <dgm:spPr/>
    </dgm:pt>
    <dgm:pt modelId="{E12E229E-D63A-4C30-A787-0E8B2EAFD397}" type="pres">
      <dgm:prSet presAssocID="{59220F97-50D0-49B2-815C-977D6CDE2A92}" presName="rootText" presStyleLbl="node2" presStyleIdx="5" presStyleCnt="6" custScaleX="139050" custScaleY="137483">
        <dgm:presLayoutVars>
          <dgm:chPref val="3"/>
        </dgm:presLayoutVars>
      </dgm:prSet>
      <dgm:spPr/>
    </dgm:pt>
    <dgm:pt modelId="{4BD1F450-39FF-4CA7-BCBF-42791E4AF3A1}" type="pres">
      <dgm:prSet presAssocID="{59220F97-50D0-49B2-815C-977D6CDE2A92}" presName="rootConnector" presStyleLbl="node2" presStyleIdx="5" presStyleCnt="6"/>
      <dgm:spPr/>
    </dgm:pt>
    <dgm:pt modelId="{8132BCA9-4640-46D4-90BC-23C577E1238C}" type="pres">
      <dgm:prSet presAssocID="{59220F97-50D0-49B2-815C-977D6CDE2A92}" presName="hierChild4" presStyleCnt="0"/>
      <dgm:spPr/>
    </dgm:pt>
    <dgm:pt modelId="{D63EDC40-46E7-4C4E-AA6A-8885736B4057}" type="pres">
      <dgm:prSet presAssocID="{59220F97-50D0-49B2-815C-977D6CDE2A92}" presName="hierChild5" presStyleCnt="0"/>
      <dgm:spPr/>
    </dgm:pt>
    <dgm:pt modelId="{D65B920F-1896-4C34-8EC5-079551E1F6D8}" type="pres">
      <dgm:prSet presAssocID="{8DB3D0AD-D503-4582-A0FA-DFF1D2FEADC9}" presName="hierChild3" presStyleCnt="0"/>
      <dgm:spPr/>
    </dgm:pt>
    <dgm:pt modelId="{B9689031-FAE9-49EC-A922-2CB9D3F6E4D0}" type="pres">
      <dgm:prSet presAssocID="{1FBB1B31-6AF6-4870-82BD-5CBCEAD79D71}" presName="hierRoot1" presStyleCnt="0">
        <dgm:presLayoutVars>
          <dgm:hierBranch val="init"/>
        </dgm:presLayoutVars>
      </dgm:prSet>
      <dgm:spPr/>
    </dgm:pt>
    <dgm:pt modelId="{85E91FDD-B6D7-4B7D-A160-1F7864240102}" type="pres">
      <dgm:prSet presAssocID="{1FBB1B31-6AF6-4870-82BD-5CBCEAD79D71}" presName="rootComposite1" presStyleCnt="0"/>
      <dgm:spPr/>
    </dgm:pt>
    <dgm:pt modelId="{2F13D370-0418-431D-9708-0EEAFD738B9B}" type="pres">
      <dgm:prSet presAssocID="{1FBB1B31-6AF6-4870-82BD-5CBCEAD79D71}" presName="rootText1" presStyleLbl="node0" presStyleIdx="1" presStyleCnt="2" custScaleX="269907" custLinFactX="-100000" custLinFactY="-92066" custLinFactNeighborX="-140482" custLinFactNeighborY="-100000">
        <dgm:presLayoutVars>
          <dgm:chPref val="3"/>
        </dgm:presLayoutVars>
      </dgm:prSet>
      <dgm:spPr/>
    </dgm:pt>
    <dgm:pt modelId="{FA5C3770-89E6-41D0-9FCE-E73DE37C7DB8}" type="pres">
      <dgm:prSet presAssocID="{1FBB1B31-6AF6-4870-82BD-5CBCEAD79D71}" presName="rootConnector1" presStyleLbl="node1" presStyleIdx="0" presStyleCnt="0"/>
      <dgm:spPr/>
    </dgm:pt>
    <dgm:pt modelId="{35352092-EA67-439C-9880-1101E6B2E19E}" type="pres">
      <dgm:prSet presAssocID="{1FBB1B31-6AF6-4870-82BD-5CBCEAD79D71}" presName="hierChild2" presStyleCnt="0"/>
      <dgm:spPr/>
    </dgm:pt>
    <dgm:pt modelId="{DF5EB46B-F820-46C1-9B16-0A8860AD910B}" type="pres">
      <dgm:prSet presAssocID="{1FBB1B31-6AF6-4870-82BD-5CBCEAD79D71}" presName="hierChild3" presStyleCnt="0"/>
      <dgm:spPr/>
    </dgm:pt>
  </dgm:ptLst>
  <dgm:cxnLst>
    <dgm:cxn modelId="{DA717301-E590-40F2-AB64-125ED5548395}" srcId="{8DB3D0AD-D503-4582-A0FA-DFF1D2FEADC9}" destId="{AB9559C1-591A-4140-9878-7F534B12405E}" srcOrd="4" destOrd="0" parTransId="{BBF82DDA-1741-4302-9E34-6D7E51FFC4D2}" sibTransId="{A97CE146-4701-473A-85CE-1F0DAE1F699C}"/>
    <dgm:cxn modelId="{12458405-FB3A-4ADD-A46F-4E3279C8F731}" type="presOf" srcId="{8DB3D0AD-D503-4582-A0FA-DFF1D2FEADC9}" destId="{C3EC5281-B2FD-4390-BBCF-7E95BB3960BB}" srcOrd="0" destOrd="0" presId="urn:microsoft.com/office/officeart/2005/8/layout/orgChart1"/>
    <dgm:cxn modelId="{AF08F41D-C9FB-4E42-9394-CD661B81F187}" type="presOf" srcId="{A2A37442-42E0-46B1-A753-4DB0464B2C81}" destId="{F8899B71-F817-486C-B993-A44397BFBFE8}" srcOrd="0" destOrd="0" presId="urn:microsoft.com/office/officeart/2005/8/layout/orgChart1"/>
    <dgm:cxn modelId="{717F9C23-71C0-4E81-97AF-137A23089455}" type="presOf" srcId="{0F5AE551-153C-4099-922F-30C4702B9E9D}" destId="{EC8DF9F3-6422-4771-9C75-A660454FA4F7}" srcOrd="0" destOrd="0" presId="urn:microsoft.com/office/officeart/2005/8/layout/orgChart1"/>
    <dgm:cxn modelId="{F5326028-66D2-4A46-AA50-38D20A46EBC5}" type="presOf" srcId="{2E547FB9-39BE-43BB-85D2-19BA3EA16AA5}" destId="{E7F7ACC1-A341-4829-8DAD-F35469E73095}" srcOrd="0" destOrd="0" presId="urn:microsoft.com/office/officeart/2005/8/layout/orgChart1"/>
    <dgm:cxn modelId="{6DB7D72B-E95F-487E-808D-3ED8E047FC2D}" type="presOf" srcId="{C66DCB00-9303-43E9-8678-5A1114B5EE2D}" destId="{7B0F354E-C95A-4654-B324-E2FE7536527D}" srcOrd="0" destOrd="0" presId="urn:microsoft.com/office/officeart/2005/8/layout/orgChart1"/>
    <dgm:cxn modelId="{65E01835-AC64-4AA3-BF70-A4F61D84A904}" srcId="{3917A475-6E7D-48E8-B372-7000EBD82180}" destId="{1FBB1B31-6AF6-4870-82BD-5CBCEAD79D71}" srcOrd="1" destOrd="0" parTransId="{BE694D22-2BD5-4A65-A40F-A6002699E644}" sibTransId="{FD83CFB2-BB6C-4557-A0FE-56DC3A79E1FC}"/>
    <dgm:cxn modelId="{AFA4F340-6F2F-4CCD-A39B-19DF734DBC6D}" srcId="{8DB3D0AD-D503-4582-A0FA-DFF1D2FEADC9}" destId="{547B138C-084D-4716-88C9-14815EE1E66A}" srcOrd="2" destOrd="0" parTransId="{2E547FB9-39BE-43BB-85D2-19BA3EA16AA5}" sibTransId="{36085542-BA50-484B-8085-92EDE68260A6}"/>
    <dgm:cxn modelId="{1079815B-8CA9-40D2-9C96-507CC3E8724E}" type="presOf" srcId="{BBF82DDA-1741-4302-9E34-6D7E51FFC4D2}" destId="{4D7D61F8-9517-4B2A-92BD-15F934E8E096}" srcOrd="0" destOrd="0" presId="urn:microsoft.com/office/officeart/2005/8/layout/orgChart1"/>
    <dgm:cxn modelId="{6BF4C043-C5AF-44B4-B272-E16B863AD990}" srcId="{3917A475-6E7D-48E8-B372-7000EBD82180}" destId="{8DB3D0AD-D503-4582-A0FA-DFF1D2FEADC9}" srcOrd="0" destOrd="0" parTransId="{C2151ECF-CD52-45B6-AC53-BD09651432CC}" sibTransId="{365228DC-5B92-47CB-BC95-D67011FA1D2D}"/>
    <dgm:cxn modelId="{697BA065-575F-4B5C-8F77-155D32AC99A4}" type="presOf" srcId="{1FBB1B31-6AF6-4870-82BD-5CBCEAD79D71}" destId="{FA5C3770-89E6-41D0-9FCE-E73DE37C7DB8}" srcOrd="1" destOrd="0" presId="urn:microsoft.com/office/officeart/2005/8/layout/orgChart1"/>
    <dgm:cxn modelId="{D2BBC346-24E0-4B1D-8888-AE2A2FDBFC23}" srcId="{8DB3D0AD-D503-4582-A0FA-DFF1D2FEADC9}" destId="{59220F97-50D0-49B2-815C-977D6CDE2A92}" srcOrd="5" destOrd="0" parTransId="{0F5AE551-153C-4099-922F-30C4702B9E9D}" sibTransId="{E06B8F68-C715-4DF2-BFF4-E93710D44631}"/>
    <dgm:cxn modelId="{D2364568-D6A8-4539-A89D-2A518B22C968}" type="presOf" srcId="{85799519-5D89-433D-BB3D-35D9D627BBF4}" destId="{BAC5D734-247F-4977-A437-AC5484A45A55}" srcOrd="1" destOrd="0" presId="urn:microsoft.com/office/officeart/2005/8/layout/orgChart1"/>
    <dgm:cxn modelId="{3155D44C-1832-4FDE-BEF3-F4B7B78106FE}" type="presOf" srcId="{59220F97-50D0-49B2-815C-977D6CDE2A92}" destId="{4BD1F450-39FF-4CA7-BCBF-42791E4AF3A1}" srcOrd="1" destOrd="0" presId="urn:microsoft.com/office/officeart/2005/8/layout/orgChart1"/>
    <dgm:cxn modelId="{10928250-238B-4097-A1CF-DB88DAD69790}" type="presOf" srcId="{AB9559C1-591A-4140-9878-7F534B12405E}" destId="{C2435197-4E2F-4B07-A481-84CE841102AD}" srcOrd="1" destOrd="0" presId="urn:microsoft.com/office/officeart/2005/8/layout/orgChart1"/>
    <dgm:cxn modelId="{C5E05851-B7A6-41FD-9B76-EBC16C9E4DA3}" type="presOf" srcId="{C66DCB00-9303-43E9-8678-5A1114B5EE2D}" destId="{0B201AA2-64C2-4993-BE5A-1B9D73A40545}" srcOrd="1" destOrd="0" presId="urn:microsoft.com/office/officeart/2005/8/layout/orgChart1"/>
    <dgm:cxn modelId="{770B4778-3D80-4273-8AD0-F54FEBF4917A}" type="presOf" srcId="{3B445E2E-AE40-46C9-80A6-D19AE15927DB}" destId="{224F8743-F568-4AEC-87C1-7147129BD63F}" srcOrd="0" destOrd="0" presId="urn:microsoft.com/office/officeart/2005/8/layout/orgChart1"/>
    <dgm:cxn modelId="{6B46C87C-DC84-40C2-BC14-CA8C7C7B38FF}" srcId="{8DB3D0AD-D503-4582-A0FA-DFF1D2FEADC9}" destId="{8CCB9056-3460-40E9-89BA-9BEA6227AD11}" srcOrd="0" destOrd="0" parTransId="{A2A37442-42E0-46B1-A753-4DB0464B2C81}" sibTransId="{18664DFF-1B50-4E3A-B752-86AB1729F782}"/>
    <dgm:cxn modelId="{DDF1EF7F-668D-454B-BA1F-7657B203C839}" type="presOf" srcId="{BBDC2946-F815-40EE-B020-34947F6A3083}" destId="{DCE11FD6-674F-477F-8020-3170441AF24A}" srcOrd="0" destOrd="0" presId="urn:microsoft.com/office/officeart/2005/8/layout/orgChart1"/>
    <dgm:cxn modelId="{73487B86-B4D6-4366-9FD1-8AF41D91CF7B}" type="presOf" srcId="{8CCB9056-3460-40E9-89BA-9BEA6227AD11}" destId="{8E1B4EF8-5BB2-4C95-B1CF-873C9B0D0A35}" srcOrd="1" destOrd="0" presId="urn:microsoft.com/office/officeart/2005/8/layout/orgChart1"/>
    <dgm:cxn modelId="{381BBD8A-D01F-4093-8325-4B6ADCEEB5BC}" type="presOf" srcId="{AB9559C1-591A-4140-9878-7F534B12405E}" destId="{B73D8772-B038-41D2-8750-F6DD13E0527C}" srcOrd="0" destOrd="0" presId="urn:microsoft.com/office/officeart/2005/8/layout/orgChart1"/>
    <dgm:cxn modelId="{F6D45891-D267-4096-9C50-86698488F19C}" type="presOf" srcId="{1FBB1B31-6AF6-4870-82BD-5CBCEAD79D71}" destId="{2F13D370-0418-431D-9708-0EEAFD738B9B}" srcOrd="0" destOrd="0" presId="urn:microsoft.com/office/officeart/2005/8/layout/orgChart1"/>
    <dgm:cxn modelId="{C2DA489B-2F0B-4775-842C-ED321C45F58C}" srcId="{8DB3D0AD-D503-4582-A0FA-DFF1D2FEADC9}" destId="{C66DCB00-9303-43E9-8678-5A1114B5EE2D}" srcOrd="1" destOrd="0" parTransId="{BBDC2946-F815-40EE-B020-34947F6A3083}" sibTransId="{C2D54BCE-5DCC-4F17-B294-06498AE61C63}"/>
    <dgm:cxn modelId="{695A43AC-9366-4249-9392-4CDB0ECAB4B6}" type="presOf" srcId="{547B138C-084D-4716-88C9-14815EE1E66A}" destId="{978AC323-ACCA-4983-B71B-033C583026D2}" srcOrd="0" destOrd="0" presId="urn:microsoft.com/office/officeart/2005/8/layout/orgChart1"/>
    <dgm:cxn modelId="{DF1D39B6-5A12-4A16-A07A-A7FA5A9863BC}" type="presOf" srcId="{85799519-5D89-433D-BB3D-35D9D627BBF4}" destId="{1F60B375-0308-4648-AA2A-D88BA4F72476}" srcOrd="0" destOrd="0" presId="urn:microsoft.com/office/officeart/2005/8/layout/orgChart1"/>
    <dgm:cxn modelId="{2080F1C7-39D8-4F7C-B97B-1B5803D70F94}" type="presOf" srcId="{547B138C-084D-4716-88C9-14815EE1E66A}" destId="{08DE6AC4-78B5-4117-8C35-B88F7C10D43A}" srcOrd="1" destOrd="0" presId="urn:microsoft.com/office/officeart/2005/8/layout/orgChart1"/>
    <dgm:cxn modelId="{BB45D2E1-5541-4E5C-9937-0D73A6DA459C}" srcId="{8DB3D0AD-D503-4582-A0FA-DFF1D2FEADC9}" destId="{85799519-5D89-433D-BB3D-35D9D627BBF4}" srcOrd="3" destOrd="0" parTransId="{3B445E2E-AE40-46C9-80A6-D19AE15927DB}" sibTransId="{FB6303A9-B20E-456C-B224-2B153C5FD028}"/>
    <dgm:cxn modelId="{7696FEE5-D9E7-40E0-9EC5-1D3908F6E0BF}" type="presOf" srcId="{3917A475-6E7D-48E8-B372-7000EBD82180}" destId="{7221B087-ADFD-444F-97A1-CD7AD076851B}" srcOrd="0" destOrd="0" presId="urn:microsoft.com/office/officeart/2005/8/layout/orgChart1"/>
    <dgm:cxn modelId="{849207FC-5BB0-425B-A715-C826265816F7}" type="presOf" srcId="{8DB3D0AD-D503-4582-A0FA-DFF1D2FEADC9}" destId="{E155949B-73EF-4B4F-B056-AE39D7ED8194}" srcOrd="1" destOrd="0" presId="urn:microsoft.com/office/officeart/2005/8/layout/orgChart1"/>
    <dgm:cxn modelId="{C61760FD-1B2F-42A8-9A40-353599DEAC8B}" type="presOf" srcId="{8CCB9056-3460-40E9-89BA-9BEA6227AD11}" destId="{EE96DF9F-D6E0-4F08-B233-FCB8D970537B}" srcOrd="0" destOrd="0" presId="urn:microsoft.com/office/officeart/2005/8/layout/orgChart1"/>
    <dgm:cxn modelId="{F70F87FE-1971-4F62-86E3-587482E6A8C9}" type="presOf" srcId="{59220F97-50D0-49B2-815C-977D6CDE2A92}" destId="{E12E229E-D63A-4C30-A787-0E8B2EAFD397}" srcOrd="0" destOrd="0" presId="urn:microsoft.com/office/officeart/2005/8/layout/orgChart1"/>
    <dgm:cxn modelId="{0D62E06B-09E3-4EE2-9BD3-708482A8C606}" type="presParOf" srcId="{7221B087-ADFD-444F-97A1-CD7AD076851B}" destId="{B78CB00B-8BA2-4703-9B2E-174A132243E4}" srcOrd="0" destOrd="0" presId="urn:microsoft.com/office/officeart/2005/8/layout/orgChart1"/>
    <dgm:cxn modelId="{9294B833-8899-43B5-A7B8-C7DA4B29A83F}" type="presParOf" srcId="{B78CB00B-8BA2-4703-9B2E-174A132243E4}" destId="{AC9F6A45-8FE6-40DE-99C5-DB4412981974}" srcOrd="0" destOrd="0" presId="urn:microsoft.com/office/officeart/2005/8/layout/orgChart1"/>
    <dgm:cxn modelId="{6E84CE65-AA7D-4DF1-9A69-6CCCF4367345}" type="presParOf" srcId="{AC9F6A45-8FE6-40DE-99C5-DB4412981974}" destId="{C3EC5281-B2FD-4390-BBCF-7E95BB3960BB}" srcOrd="0" destOrd="0" presId="urn:microsoft.com/office/officeart/2005/8/layout/orgChart1"/>
    <dgm:cxn modelId="{491D15DD-F61F-466C-A085-AB5D2F7B1122}" type="presParOf" srcId="{AC9F6A45-8FE6-40DE-99C5-DB4412981974}" destId="{E155949B-73EF-4B4F-B056-AE39D7ED8194}" srcOrd="1" destOrd="0" presId="urn:microsoft.com/office/officeart/2005/8/layout/orgChart1"/>
    <dgm:cxn modelId="{C4B29653-2FD6-4388-BC82-FD15A68B3DD8}" type="presParOf" srcId="{B78CB00B-8BA2-4703-9B2E-174A132243E4}" destId="{5F76A2B1-D46A-4E13-B9EB-481B1D9D5C8F}" srcOrd="1" destOrd="0" presId="urn:microsoft.com/office/officeart/2005/8/layout/orgChart1"/>
    <dgm:cxn modelId="{F98ECDD8-3625-4D87-9DAA-1CDD1D5C3DCD}" type="presParOf" srcId="{5F76A2B1-D46A-4E13-B9EB-481B1D9D5C8F}" destId="{F8899B71-F817-486C-B993-A44397BFBFE8}" srcOrd="0" destOrd="0" presId="urn:microsoft.com/office/officeart/2005/8/layout/orgChart1"/>
    <dgm:cxn modelId="{C242D4E7-6E76-4DE0-B528-B4C291632715}" type="presParOf" srcId="{5F76A2B1-D46A-4E13-B9EB-481B1D9D5C8F}" destId="{CEC97F16-73F9-4FF1-80FE-DD0856010AC0}" srcOrd="1" destOrd="0" presId="urn:microsoft.com/office/officeart/2005/8/layout/orgChart1"/>
    <dgm:cxn modelId="{17BB1D0C-742D-4C9C-AB24-970771EDD05A}" type="presParOf" srcId="{CEC97F16-73F9-4FF1-80FE-DD0856010AC0}" destId="{712F0731-D16C-4620-A8D7-E6F052C62B13}" srcOrd="0" destOrd="0" presId="urn:microsoft.com/office/officeart/2005/8/layout/orgChart1"/>
    <dgm:cxn modelId="{6B19A64D-482B-4767-8960-1768FBF01956}" type="presParOf" srcId="{712F0731-D16C-4620-A8D7-E6F052C62B13}" destId="{EE96DF9F-D6E0-4F08-B233-FCB8D970537B}" srcOrd="0" destOrd="0" presId="urn:microsoft.com/office/officeart/2005/8/layout/orgChart1"/>
    <dgm:cxn modelId="{F549F416-1BDD-4FE7-A618-0D3FA840DCA4}" type="presParOf" srcId="{712F0731-D16C-4620-A8D7-E6F052C62B13}" destId="{8E1B4EF8-5BB2-4C95-B1CF-873C9B0D0A35}" srcOrd="1" destOrd="0" presId="urn:microsoft.com/office/officeart/2005/8/layout/orgChart1"/>
    <dgm:cxn modelId="{63FDC1D6-1400-4EA8-816D-DEE89C8D64E8}" type="presParOf" srcId="{CEC97F16-73F9-4FF1-80FE-DD0856010AC0}" destId="{43C9C71F-5222-48B6-9BD0-2479C2914D07}" srcOrd="1" destOrd="0" presId="urn:microsoft.com/office/officeart/2005/8/layout/orgChart1"/>
    <dgm:cxn modelId="{120A0A1A-B4C7-4791-B324-0C9BC08E4EE2}" type="presParOf" srcId="{CEC97F16-73F9-4FF1-80FE-DD0856010AC0}" destId="{57774367-93CC-4CCA-BBB6-F99E5E5562BC}" srcOrd="2" destOrd="0" presId="urn:microsoft.com/office/officeart/2005/8/layout/orgChart1"/>
    <dgm:cxn modelId="{FB74C6F2-568C-4071-A97F-BDCFEF014B9B}" type="presParOf" srcId="{5F76A2B1-D46A-4E13-B9EB-481B1D9D5C8F}" destId="{DCE11FD6-674F-477F-8020-3170441AF24A}" srcOrd="2" destOrd="0" presId="urn:microsoft.com/office/officeart/2005/8/layout/orgChart1"/>
    <dgm:cxn modelId="{0F83C52A-3B22-4966-AC2A-8F690E1D75FE}" type="presParOf" srcId="{5F76A2B1-D46A-4E13-B9EB-481B1D9D5C8F}" destId="{867BCAD8-2F11-4BF3-9F33-3A08DEBF9778}" srcOrd="3" destOrd="0" presId="urn:microsoft.com/office/officeart/2005/8/layout/orgChart1"/>
    <dgm:cxn modelId="{3A07B51E-4260-40CB-849B-C958A490D721}" type="presParOf" srcId="{867BCAD8-2F11-4BF3-9F33-3A08DEBF9778}" destId="{8C20C157-2B7E-488A-95D6-F9A48491AB95}" srcOrd="0" destOrd="0" presId="urn:microsoft.com/office/officeart/2005/8/layout/orgChart1"/>
    <dgm:cxn modelId="{2EEFB338-9068-421E-B17E-4D6F8399EA57}" type="presParOf" srcId="{8C20C157-2B7E-488A-95D6-F9A48491AB95}" destId="{7B0F354E-C95A-4654-B324-E2FE7536527D}" srcOrd="0" destOrd="0" presId="urn:microsoft.com/office/officeart/2005/8/layout/orgChart1"/>
    <dgm:cxn modelId="{61CBC35A-3828-465D-AC0A-377242C501CC}" type="presParOf" srcId="{8C20C157-2B7E-488A-95D6-F9A48491AB95}" destId="{0B201AA2-64C2-4993-BE5A-1B9D73A40545}" srcOrd="1" destOrd="0" presId="urn:microsoft.com/office/officeart/2005/8/layout/orgChart1"/>
    <dgm:cxn modelId="{D2602077-B01E-4901-91C4-B756153A7720}" type="presParOf" srcId="{867BCAD8-2F11-4BF3-9F33-3A08DEBF9778}" destId="{38EB1925-1DAD-4D62-835E-B3C56FD7C08E}" srcOrd="1" destOrd="0" presId="urn:microsoft.com/office/officeart/2005/8/layout/orgChart1"/>
    <dgm:cxn modelId="{1F6C8F3B-8C50-4C0A-927E-E1912FCEB909}" type="presParOf" srcId="{867BCAD8-2F11-4BF3-9F33-3A08DEBF9778}" destId="{B06B8F09-7BAD-4A8C-B8DA-C90509803D51}" srcOrd="2" destOrd="0" presId="urn:microsoft.com/office/officeart/2005/8/layout/orgChart1"/>
    <dgm:cxn modelId="{0A2191AE-6943-4CDF-92C5-2329038B625A}" type="presParOf" srcId="{5F76A2B1-D46A-4E13-B9EB-481B1D9D5C8F}" destId="{E7F7ACC1-A341-4829-8DAD-F35469E73095}" srcOrd="4" destOrd="0" presId="urn:microsoft.com/office/officeart/2005/8/layout/orgChart1"/>
    <dgm:cxn modelId="{611D0EED-5D8B-45EB-A3EE-31147B52768D}" type="presParOf" srcId="{5F76A2B1-D46A-4E13-B9EB-481B1D9D5C8F}" destId="{1960922F-6BFF-4CBE-B42C-6167D8728DCC}" srcOrd="5" destOrd="0" presId="urn:microsoft.com/office/officeart/2005/8/layout/orgChart1"/>
    <dgm:cxn modelId="{F1F8DFED-22CC-4F71-8B13-CF5086124521}" type="presParOf" srcId="{1960922F-6BFF-4CBE-B42C-6167D8728DCC}" destId="{5D9C3462-EC22-4DB2-BB68-A2B65EBBB6EF}" srcOrd="0" destOrd="0" presId="urn:microsoft.com/office/officeart/2005/8/layout/orgChart1"/>
    <dgm:cxn modelId="{EEC6C4BB-7147-43B2-A608-68F52929FAB7}" type="presParOf" srcId="{5D9C3462-EC22-4DB2-BB68-A2B65EBBB6EF}" destId="{978AC323-ACCA-4983-B71B-033C583026D2}" srcOrd="0" destOrd="0" presId="urn:microsoft.com/office/officeart/2005/8/layout/orgChart1"/>
    <dgm:cxn modelId="{519B31E9-9280-4D2F-B144-BF1049A3AA65}" type="presParOf" srcId="{5D9C3462-EC22-4DB2-BB68-A2B65EBBB6EF}" destId="{08DE6AC4-78B5-4117-8C35-B88F7C10D43A}" srcOrd="1" destOrd="0" presId="urn:microsoft.com/office/officeart/2005/8/layout/orgChart1"/>
    <dgm:cxn modelId="{32DD5CD8-696E-4F18-89EF-4638D2FA7B9E}" type="presParOf" srcId="{1960922F-6BFF-4CBE-B42C-6167D8728DCC}" destId="{8BABA710-2FA0-4C3E-91AE-EDE3104CEE8D}" srcOrd="1" destOrd="0" presId="urn:microsoft.com/office/officeart/2005/8/layout/orgChart1"/>
    <dgm:cxn modelId="{82C7D686-3771-4873-BDA7-35BAEB4B7663}" type="presParOf" srcId="{1960922F-6BFF-4CBE-B42C-6167D8728DCC}" destId="{4C23D9B5-CEF3-4540-ABAB-01776AC6F8F4}" srcOrd="2" destOrd="0" presId="urn:microsoft.com/office/officeart/2005/8/layout/orgChart1"/>
    <dgm:cxn modelId="{DEF11CBC-0B2A-4D63-A59B-178A2F1F8964}" type="presParOf" srcId="{5F76A2B1-D46A-4E13-B9EB-481B1D9D5C8F}" destId="{224F8743-F568-4AEC-87C1-7147129BD63F}" srcOrd="6" destOrd="0" presId="urn:microsoft.com/office/officeart/2005/8/layout/orgChart1"/>
    <dgm:cxn modelId="{7BB0F409-0FFB-44DC-8071-FADBADB43EBB}" type="presParOf" srcId="{5F76A2B1-D46A-4E13-B9EB-481B1D9D5C8F}" destId="{D016DBA0-B613-4D81-AE11-DF228DD0BD20}" srcOrd="7" destOrd="0" presId="urn:microsoft.com/office/officeart/2005/8/layout/orgChart1"/>
    <dgm:cxn modelId="{50246481-777B-4646-8A93-07C739C19937}" type="presParOf" srcId="{D016DBA0-B613-4D81-AE11-DF228DD0BD20}" destId="{BE2BE882-1F92-4FC7-AB7D-F32154CEC3F2}" srcOrd="0" destOrd="0" presId="urn:microsoft.com/office/officeart/2005/8/layout/orgChart1"/>
    <dgm:cxn modelId="{AD4E003F-E3D4-467D-801C-B4224511EB5D}" type="presParOf" srcId="{BE2BE882-1F92-4FC7-AB7D-F32154CEC3F2}" destId="{1F60B375-0308-4648-AA2A-D88BA4F72476}" srcOrd="0" destOrd="0" presId="urn:microsoft.com/office/officeart/2005/8/layout/orgChart1"/>
    <dgm:cxn modelId="{48E59AAA-CE63-4590-A8AF-F20CCB382EEC}" type="presParOf" srcId="{BE2BE882-1F92-4FC7-AB7D-F32154CEC3F2}" destId="{BAC5D734-247F-4977-A437-AC5484A45A55}" srcOrd="1" destOrd="0" presId="urn:microsoft.com/office/officeart/2005/8/layout/orgChart1"/>
    <dgm:cxn modelId="{AF00B4A6-D1F6-4A98-8A1E-B8B14A394EB3}" type="presParOf" srcId="{D016DBA0-B613-4D81-AE11-DF228DD0BD20}" destId="{C26013AA-898E-4993-9674-632C4B85A850}" srcOrd="1" destOrd="0" presId="urn:microsoft.com/office/officeart/2005/8/layout/orgChart1"/>
    <dgm:cxn modelId="{C6C720ED-BB23-4136-B92C-669D3BC11D6D}" type="presParOf" srcId="{D016DBA0-B613-4D81-AE11-DF228DD0BD20}" destId="{5EC2A538-672C-4740-9019-2E5486479C4B}" srcOrd="2" destOrd="0" presId="urn:microsoft.com/office/officeart/2005/8/layout/orgChart1"/>
    <dgm:cxn modelId="{450698DC-513E-4C69-8D9B-511AF21DE9DC}" type="presParOf" srcId="{5F76A2B1-D46A-4E13-B9EB-481B1D9D5C8F}" destId="{4D7D61F8-9517-4B2A-92BD-15F934E8E096}" srcOrd="8" destOrd="0" presId="urn:microsoft.com/office/officeart/2005/8/layout/orgChart1"/>
    <dgm:cxn modelId="{2779A7D9-8E19-4E75-9C0F-931C65542929}" type="presParOf" srcId="{5F76A2B1-D46A-4E13-B9EB-481B1D9D5C8F}" destId="{253FAE6D-6E43-475B-9FAC-8794762415DA}" srcOrd="9" destOrd="0" presId="urn:microsoft.com/office/officeart/2005/8/layout/orgChart1"/>
    <dgm:cxn modelId="{817B4386-29DB-4605-9773-AC61F72C89CA}" type="presParOf" srcId="{253FAE6D-6E43-475B-9FAC-8794762415DA}" destId="{DD412586-9B42-440F-9CBA-B0126649AED3}" srcOrd="0" destOrd="0" presId="urn:microsoft.com/office/officeart/2005/8/layout/orgChart1"/>
    <dgm:cxn modelId="{D500BEC2-4CE2-4245-AF1D-348460F87864}" type="presParOf" srcId="{DD412586-9B42-440F-9CBA-B0126649AED3}" destId="{B73D8772-B038-41D2-8750-F6DD13E0527C}" srcOrd="0" destOrd="0" presId="urn:microsoft.com/office/officeart/2005/8/layout/orgChart1"/>
    <dgm:cxn modelId="{EAA9EFEE-2D40-48AC-92F9-560DC06333BF}" type="presParOf" srcId="{DD412586-9B42-440F-9CBA-B0126649AED3}" destId="{C2435197-4E2F-4B07-A481-84CE841102AD}" srcOrd="1" destOrd="0" presId="urn:microsoft.com/office/officeart/2005/8/layout/orgChart1"/>
    <dgm:cxn modelId="{8E0B38F4-DDD7-41A4-AAEC-E43D5F74B884}" type="presParOf" srcId="{253FAE6D-6E43-475B-9FAC-8794762415DA}" destId="{57258274-1B61-44BF-BDD2-73AC3CA23ECC}" srcOrd="1" destOrd="0" presId="urn:microsoft.com/office/officeart/2005/8/layout/orgChart1"/>
    <dgm:cxn modelId="{AD40D60F-61C5-48DA-834F-29C9ECED41E5}" type="presParOf" srcId="{253FAE6D-6E43-475B-9FAC-8794762415DA}" destId="{33B73293-300D-4004-9D81-0652F6D5B976}" srcOrd="2" destOrd="0" presId="urn:microsoft.com/office/officeart/2005/8/layout/orgChart1"/>
    <dgm:cxn modelId="{E0DBEF73-6542-4563-82F2-3E89121BA24F}" type="presParOf" srcId="{5F76A2B1-D46A-4E13-B9EB-481B1D9D5C8F}" destId="{EC8DF9F3-6422-4771-9C75-A660454FA4F7}" srcOrd="10" destOrd="0" presId="urn:microsoft.com/office/officeart/2005/8/layout/orgChart1"/>
    <dgm:cxn modelId="{5865E1E0-B4F0-4498-A671-5E35486B0615}" type="presParOf" srcId="{5F76A2B1-D46A-4E13-B9EB-481B1D9D5C8F}" destId="{5686DE0C-459B-4C83-A6F1-D127EA88F57C}" srcOrd="11" destOrd="0" presId="urn:microsoft.com/office/officeart/2005/8/layout/orgChart1"/>
    <dgm:cxn modelId="{D11EF8C1-09C9-44A4-991F-B19F54FCA76B}" type="presParOf" srcId="{5686DE0C-459B-4C83-A6F1-D127EA88F57C}" destId="{14E06D5D-8B30-4086-8E52-06126B995C0B}" srcOrd="0" destOrd="0" presId="urn:microsoft.com/office/officeart/2005/8/layout/orgChart1"/>
    <dgm:cxn modelId="{B5B41D54-0820-47BF-9A8D-53D045AB954C}" type="presParOf" srcId="{14E06D5D-8B30-4086-8E52-06126B995C0B}" destId="{E12E229E-D63A-4C30-A787-0E8B2EAFD397}" srcOrd="0" destOrd="0" presId="urn:microsoft.com/office/officeart/2005/8/layout/orgChart1"/>
    <dgm:cxn modelId="{059F8A61-780D-40F5-A059-68CAFD01ABEA}" type="presParOf" srcId="{14E06D5D-8B30-4086-8E52-06126B995C0B}" destId="{4BD1F450-39FF-4CA7-BCBF-42791E4AF3A1}" srcOrd="1" destOrd="0" presId="urn:microsoft.com/office/officeart/2005/8/layout/orgChart1"/>
    <dgm:cxn modelId="{0951D7BB-2162-4B95-B7FC-5093CD15ADC4}" type="presParOf" srcId="{5686DE0C-459B-4C83-A6F1-D127EA88F57C}" destId="{8132BCA9-4640-46D4-90BC-23C577E1238C}" srcOrd="1" destOrd="0" presId="urn:microsoft.com/office/officeart/2005/8/layout/orgChart1"/>
    <dgm:cxn modelId="{B2B30F8F-D89C-4E2D-A31A-02A3EC2483CA}" type="presParOf" srcId="{5686DE0C-459B-4C83-A6F1-D127EA88F57C}" destId="{D63EDC40-46E7-4C4E-AA6A-8885736B4057}" srcOrd="2" destOrd="0" presId="urn:microsoft.com/office/officeart/2005/8/layout/orgChart1"/>
    <dgm:cxn modelId="{268D561F-A9F8-4B19-B579-9E6EBF87180A}" type="presParOf" srcId="{B78CB00B-8BA2-4703-9B2E-174A132243E4}" destId="{D65B920F-1896-4C34-8EC5-079551E1F6D8}" srcOrd="2" destOrd="0" presId="urn:microsoft.com/office/officeart/2005/8/layout/orgChart1"/>
    <dgm:cxn modelId="{0004626D-33F5-4350-9EC0-B0D458832276}" type="presParOf" srcId="{7221B087-ADFD-444F-97A1-CD7AD076851B}" destId="{B9689031-FAE9-49EC-A922-2CB9D3F6E4D0}" srcOrd="1" destOrd="0" presId="urn:microsoft.com/office/officeart/2005/8/layout/orgChart1"/>
    <dgm:cxn modelId="{C67F80DB-0D2F-4C3C-A08D-A97215C02E75}" type="presParOf" srcId="{B9689031-FAE9-49EC-A922-2CB9D3F6E4D0}" destId="{85E91FDD-B6D7-4B7D-A160-1F7864240102}" srcOrd="0" destOrd="0" presId="urn:microsoft.com/office/officeart/2005/8/layout/orgChart1"/>
    <dgm:cxn modelId="{129096AD-D8F8-4758-BB17-4A20FE539B44}" type="presParOf" srcId="{85E91FDD-B6D7-4B7D-A160-1F7864240102}" destId="{2F13D370-0418-431D-9708-0EEAFD738B9B}" srcOrd="0" destOrd="0" presId="urn:microsoft.com/office/officeart/2005/8/layout/orgChart1"/>
    <dgm:cxn modelId="{09BA212E-E757-420E-9B0A-BC740DE41C16}" type="presParOf" srcId="{85E91FDD-B6D7-4B7D-A160-1F7864240102}" destId="{FA5C3770-89E6-41D0-9FCE-E73DE37C7DB8}" srcOrd="1" destOrd="0" presId="urn:microsoft.com/office/officeart/2005/8/layout/orgChart1"/>
    <dgm:cxn modelId="{A8DCC21B-3424-4823-B59E-68E12C9A6DC8}" type="presParOf" srcId="{B9689031-FAE9-49EC-A922-2CB9D3F6E4D0}" destId="{35352092-EA67-439C-9880-1101E6B2E19E}" srcOrd="1" destOrd="0" presId="urn:microsoft.com/office/officeart/2005/8/layout/orgChart1"/>
    <dgm:cxn modelId="{24B1BC27-B59E-4143-83D3-418454043CE2}" type="presParOf" srcId="{B9689031-FAE9-49EC-A922-2CB9D3F6E4D0}" destId="{DF5EB46B-F820-46C1-9B16-0A8860AD91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DF9F3-6422-4771-9C75-A660454FA4F7}">
      <dsp:nvSpPr>
        <dsp:cNvPr id="0" name=""/>
        <dsp:cNvSpPr/>
      </dsp:nvSpPr>
      <dsp:spPr>
        <a:xfrm>
          <a:off x="3653450" y="1174766"/>
          <a:ext cx="2574832" cy="627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037"/>
              </a:lnTo>
              <a:lnTo>
                <a:pt x="2574832" y="531037"/>
              </a:lnTo>
              <a:lnTo>
                <a:pt x="2574832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D61F8-9517-4B2A-92BD-15F934E8E096}">
      <dsp:nvSpPr>
        <dsp:cNvPr id="0" name=""/>
        <dsp:cNvSpPr/>
      </dsp:nvSpPr>
      <dsp:spPr>
        <a:xfrm>
          <a:off x="3653450" y="1174766"/>
          <a:ext cx="1277924" cy="627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037"/>
              </a:lnTo>
              <a:lnTo>
                <a:pt x="1277924" y="531037"/>
              </a:lnTo>
              <a:lnTo>
                <a:pt x="1277924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F8743-F568-4AEC-87C1-7147129BD63F}">
      <dsp:nvSpPr>
        <dsp:cNvPr id="0" name=""/>
        <dsp:cNvSpPr/>
      </dsp:nvSpPr>
      <dsp:spPr>
        <a:xfrm>
          <a:off x="3653450" y="1174766"/>
          <a:ext cx="161212" cy="627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037"/>
              </a:lnTo>
              <a:lnTo>
                <a:pt x="161212" y="531037"/>
              </a:lnTo>
              <a:lnTo>
                <a:pt x="161212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7ACC1-A341-4829-8DAD-F35469E73095}">
      <dsp:nvSpPr>
        <dsp:cNvPr id="0" name=""/>
        <dsp:cNvSpPr/>
      </dsp:nvSpPr>
      <dsp:spPr>
        <a:xfrm>
          <a:off x="2697951" y="1174766"/>
          <a:ext cx="955498" cy="627942"/>
        </a:xfrm>
        <a:custGeom>
          <a:avLst/>
          <a:gdLst/>
          <a:ahLst/>
          <a:cxnLst/>
          <a:rect l="0" t="0" r="0" b="0"/>
          <a:pathLst>
            <a:path>
              <a:moveTo>
                <a:pt x="955498" y="0"/>
              </a:moveTo>
              <a:lnTo>
                <a:pt x="955498" y="531037"/>
              </a:lnTo>
              <a:lnTo>
                <a:pt x="0" y="531037"/>
              </a:lnTo>
              <a:lnTo>
                <a:pt x="0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E11FD6-674F-477F-8020-3170441AF24A}">
      <dsp:nvSpPr>
        <dsp:cNvPr id="0" name=""/>
        <dsp:cNvSpPr/>
      </dsp:nvSpPr>
      <dsp:spPr>
        <a:xfrm>
          <a:off x="1581240" y="1174766"/>
          <a:ext cx="2072210" cy="627942"/>
        </a:xfrm>
        <a:custGeom>
          <a:avLst/>
          <a:gdLst/>
          <a:ahLst/>
          <a:cxnLst/>
          <a:rect l="0" t="0" r="0" b="0"/>
          <a:pathLst>
            <a:path>
              <a:moveTo>
                <a:pt x="2072210" y="0"/>
              </a:moveTo>
              <a:lnTo>
                <a:pt x="2072210" y="531037"/>
              </a:lnTo>
              <a:lnTo>
                <a:pt x="0" y="531037"/>
              </a:lnTo>
              <a:lnTo>
                <a:pt x="0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99B71-F817-486C-B993-A44397BFBFE8}">
      <dsp:nvSpPr>
        <dsp:cNvPr id="0" name=""/>
        <dsp:cNvSpPr/>
      </dsp:nvSpPr>
      <dsp:spPr>
        <a:xfrm>
          <a:off x="464528" y="1174766"/>
          <a:ext cx="3188922" cy="627942"/>
        </a:xfrm>
        <a:custGeom>
          <a:avLst/>
          <a:gdLst/>
          <a:ahLst/>
          <a:cxnLst/>
          <a:rect l="0" t="0" r="0" b="0"/>
          <a:pathLst>
            <a:path>
              <a:moveTo>
                <a:pt x="3188922" y="0"/>
              </a:moveTo>
              <a:lnTo>
                <a:pt x="3188922" y="531037"/>
              </a:lnTo>
              <a:lnTo>
                <a:pt x="0" y="531037"/>
              </a:lnTo>
              <a:lnTo>
                <a:pt x="0" y="6279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EC5281-B2FD-4390-BBCF-7E95BB3960BB}">
      <dsp:nvSpPr>
        <dsp:cNvPr id="0" name=""/>
        <dsp:cNvSpPr/>
      </dsp:nvSpPr>
      <dsp:spPr>
        <a:xfrm>
          <a:off x="2653753" y="713315"/>
          <a:ext cx="1999393" cy="4614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Team ID: GEN_017</a:t>
          </a:r>
          <a:endParaRPr lang="en-US" sz="2000" kern="1200" dirty="0"/>
        </a:p>
      </dsp:txBody>
      <dsp:txXfrm>
        <a:off x="2653753" y="713315"/>
        <a:ext cx="1999393" cy="461451"/>
      </dsp:txXfrm>
    </dsp:sp>
    <dsp:sp modelId="{EE96DF9F-D6E0-4F08-B233-FCB8D970537B}">
      <dsp:nvSpPr>
        <dsp:cNvPr id="0" name=""/>
        <dsp:cNvSpPr/>
      </dsp:nvSpPr>
      <dsp:spPr>
        <a:xfrm>
          <a:off x="3077" y="1802709"/>
          <a:ext cx="922902" cy="6026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Bassant Hossam </a:t>
          </a:r>
          <a:endParaRPr lang="en-US" sz="1800" kern="1200"/>
        </a:p>
      </dsp:txBody>
      <dsp:txXfrm>
        <a:off x="3077" y="1802709"/>
        <a:ext cx="922902" cy="602608"/>
      </dsp:txXfrm>
    </dsp:sp>
    <dsp:sp modelId="{7B0F354E-C95A-4654-B324-E2FE7536527D}">
      <dsp:nvSpPr>
        <dsp:cNvPr id="0" name=""/>
        <dsp:cNvSpPr/>
      </dsp:nvSpPr>
      <dsp:spPr>
        <a:xfrm>
          <a:off x="1119788" y="1802709"/>
          <a:ext cx="922902" cy="6026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Aya Usama </a:t>
          </a:r>
          <a:endParaRPr lang="en-US" sz="1800" kern="1200"/>
        </a:p>
      </dsp:txBody>
      <dsp:txXfrm>
        <a:off x="1119788" y="1802709"/>
        <a:ext cx="922902" cy="602608"/>
      </dsp:txXfrm>
    </dsp:sp>
    <dsp:sp modelId="{978AC323-ACCA-4983-B71B-033C583026D2}">
      <dsp:nvSpPr>
        <dsp:cNvPr id="0" name=""/>
        <dsp:cNvSpPr/>
      </dsp:nvSpPr>
      <dsp:spPr>
        <a:xfrm>
          <a:off x="2236500" y="1802709"/>
          <a:ext cx="922902" cy="6026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Hossam Hatem </a:t>
          </a:r>
          <a:endParaRPr lang="en-US" sz="1800" kern="1200" dirty="0"/>
        </a:p>
      </dsp:txBody>
      <dsp:txXfrm>
        <a:off x="2236500" y="1802709"/>
        <a:ext cx="922902" cy="602608"/>
      </dsp:txXfrm>
    </dsp:sp>
    <dsp:sp modelId="{1F60B375-0308-4648-AA2A-D88BA4F72476}">
      <dsp:nvSpPr>
        <dsp:cNvPr id="0" name=""/>
        <dsp:cNvSpPr/>
      </dsp:nvSpPr>
      <dsp:spPr>
        <a:xfrm>
          <a:off x="3353212" y="1802709"/>
          <a:ext cx="922902" cy="62354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Omar Khaled </a:t>
          </a:r>
          <a:endParaRPr lang="en-US" sz="1800" kern="1200"/>
        </a:p>
      </dsp:txBody>
      <dsp:txXfrm>
        <a:off x="3353212" y="1802709"/>
        <a:ext cx="922902" cy="623540"/>
      </dsp:txXfrm>
    </dsp:sp>
    <dsp:sp modelId="{B73D8772-B038-41D2-8750-F6DD13E0527C}">
      <dsp:nvSpPr>
        <dsp:cNvPr id="0" name=""/>
        <dsp:cNvSpPr/>
      </dsp:nvSpPr>
      <dsp:spPr>
        <a:xfrm>
          <a:off x="4469923" y="1802709"/>
          <a:ext cx="922902" cy="60260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Usama Alaa</a:t>
          </a:r>
          <a:endParaRPr lang="en-US" sz="2000" kern="1200" dirty="0"/>
        </a:p>
      </dsp:txBody>
      <dsp:txXfrm>
        <a:off x="4469923" y="1802709"/>
        <a:ext cx="922902" cy="602608"/>
      </dsp:txXfrm>
    </dsp:sp>
    <dsp:sp modelId="{E12E229E-D63A-4C30-A787-0E8B2EAFD397}">
      <dsp:nvSpPr>
        <dsp:cNvPr id="0" name=""/>
        <dsp:cNvSpPr/>
      </dsp:nvSpPr>
      <dsp:spPr>
        <a:xfrm>
          <a:off x="5586635" y="1802709"/>
          <a:ext cx="1283295" cy="63441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Karim Mohamed</a:t>
          </a:r>
        </a:p>
      </dsp:txBody>
      <dsp:txXfrm>
        <a:off x="5586635" y="1802709"/>
        <a:ext cx="1283295" cy="634416"/>
      </dsp:txXfrm>
    </dsp:sp>
    <dsp:sp modelId="{2F13D370-0418-431D-9708-0EEAFD738B9B}">
      <dsp:nvSpPr>
        <dsp:cNvPr id="0" name=""/>
        <dsp:cNvSpPr/>
      </dsp:nvSpPr>
      <dsp:spPr>
        <a:xfrm>
          <a:off x="2410596" y="261158"/>
          <a:ext cx="2490977" cy="4614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Team TA: Walaa Samir</a:t>
          </a:r>
          <a:endParaRPr lang="en-US" sz="2000" kern="1200" dirty="0"/>
        </a:p>
      </dsp:txBody>
      <dsp:txXfrm>
        <a:off x="2410596" y="261158"/>
        <a:ext cx="2490977" cy="461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A86C-A0C6-C852-BB6A-D28601082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08780-0101-AA78-9F9F-C59CCF586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FC6CD-9965-37B4-7899-CD9CE5B2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9D1A-1AB1-F7AC-9B78-E28B8059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D2308-BE8D-85E8-CEDD-784D5069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0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6FC0-68BE-ABE0-0140-3AAB2D68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7D998-030A-11CE-C301-9B84518DC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972C9-FDE9-1431-F72F-2EA8A5F6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2EBB-3126-7A4B-6A07-70B6A2AE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AB7-4AFB-20E5-AB86-1BD7AEC7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9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62637-FFD0-ECBE-C5E4-081AC2F85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1875C-E9C5-8E3C-C10B-B20E19699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56DD3-A690-CC30-5E5D-14311A41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E9022-4E96-6162-2DA4-69B6D93B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DCBC-92D9-3CE1-75B2-A111DAAE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5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1946-93E7-70EB-007F-09D2D1E5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3BC61-E95A-2EFC-48BC-B3F9E576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570D0-C9F9-244E-72BE-0444BC28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2C40-ADAA-B0DE-E0CA-10B75D6A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2C02F-D0CB-B796-FFEB-D707F770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3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5959-F60D-F3BB-A205-F5501A50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07DF7-1EAC-C59C-01FD-F752E10A0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80A18-EEFC-6FED-F180-329CD88A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1D35-999E-075D-89A8-4D1FB211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02941-3DBB-D387-6231-FBDEE145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6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EBCF-B666-0C7D-F513-D1723574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F41F-D231-1F78-7470-8577AB3AC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8881D-AE71-EBC9-B3BC-C481099DE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F7452-EF2F-609D-D56F-67BD27C3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1A549-092A-755C-4641-FD4676AB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585DC-B422-549C-8D56-1879876E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8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47567-B4A7-D713-7FAD-7CD0F5B9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3A75D-A757-E4A2-7B68-6BD52BC5F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C40EF-D9B2-EE44-824B-91BCE44C2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51444-BF57-EE50-8739-2687EFB0F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C41D4-B080-A977-4CF9-D334F7DF6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A7802-3616-5AB6-5A1C-18E0DBE8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43F12-A054-6F0F-808A-4951C3F6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A886F-63C7-6342-BC97-55864B8B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9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153F-9241-DBBB-3643-D5AC2FD4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467FF-C520-890B-255D-2D96A475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F5838-3F12-6D81-EE38-774EC35B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53F21-EA54-5408-B504-7BF2F1E2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8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D00D8-8102-01AC-B7AA-038B0825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B4D24-8B4B-89E3-97F9-F93D540A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C01F4-83E1-6EB1-6662-0FCB01DC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C5EF-0E7C-7AF2-4EE5-56E62664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C1C40-0F13-4EEB-7807-AB557B6D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8B208-BF9A-6ED2-DB70-351694F15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BEDC-3BB8-E274-967A-476F4E02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8EED8-1C35-78F2-BC2D-0187C82E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719CE-EED4-8C9E-9F31-4E3AB125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3F1D-4D0A-543F-BA03-1E3B641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F2604-6D5F-325C-44F8-021D30A1F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FDD1-2E38-3A36-857D-F2C5D5286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8F61E-7CF3-C767-18C1-FDB30036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370A7-F94A-A856-A67B-FFCB805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205F1-8AEE-084B-B0CC-473DE98C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4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681DCE-3939-4767-33E6-19E952DE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0CB52-D0AA-FE0E-3954-E836CDE9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15C2-37AC-9783-21F0-C15D71E50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02E53-5A7A-42C9-AE5B-86FA7F57349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A93E2-C4FF-D64D-958F-327AB1736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4D401-24D8-87D9-FFBB-E5FD33FF3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1F46-9FCC-4E3D-BC8E-136F048F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4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A28DA-61D3-9F21-867B-2FC4D44885D4}"/>
              </a:ext>
            </a:extLst>
          </p:cNvPr>
          <p:cNvSpPr/>
          <p:nvPr/>
        </p:nvSpPr>
        <p:spPr>
          <a:xfrm rot="5400000">
            <a:off x="4478694" y="-4478693"/>
            <a:ext cx="261255" cy="92186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B2763-8095-D5A8-6F9C-6D1751EC4635}"/>
              </a:ext>
            </a:extLst>
          </p:cNvPr>
          <p:cNvSpPr/>
          <p:nvPr/>
        </p:nvSpPr>
        <p:spPr>
          <a:xfrm>
            <a:off x="11933852" y="3918857"/>
            <a:ext cx="258147" cy="2939143"/>
          </a:xfrm>
          <a:prstGeom prst="rect">
            <a:avLst/>
          </a:prstGeom>
          <a:ln>
            <a:solidFill>
              <a:srgbClr val="288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169B8C4-3874-B6FD-C9FE-562EC96A2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97" y="2408389"/>
            <a:ext cx="6139929" cy="20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0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45DD7B-49DA-BD8E-16ED-1BEAFBD5CF3D}"/>
              </a:ext>
            </a:extLst>
          </p:cNvPr>
          <p:cNvSpPr txBox="1"/>
          <p:nvPr/>
        </p:nvSpPr>
        <p:spPr>
          <a:xfrm>
            <a:off x="1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Home page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8CF567-EF22-DE64-7C64-8DD635B77DED}"/>
              </a:ext>
            </a:extLst>
          </p:cNvPr>
          <p:cNvSpPr/>
          <p:nvPr/>
        </p:nvSpPr>
        <p:spPr>
          <a:xfrm rot="10800000">
            <a:off x="11852357" y="0"/>
            <a:ext cx="339639" cy="685800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F5558-F4CA-EDC9-6DE3-9FD28223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145"/>
            <a:ext cx="11765902" cy="57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19929-5EC4-7E87-AC63-3955524F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"/>
            <a:ext cx="10991461" cy="68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83BFB-84D7-062C-32CA-8EFD2468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2" y="2407299"/>
            <a:ext cx="12000415" cy="16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8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61FF2-C494-AE0D-ED59-6D44C3B3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72"/>
            <a:ext cx="12192000" cy="42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9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5A258-5849-1611-DD82-65BB09DD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25"/>
            <a:ext cx="12186354" cy="50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17F3E-2995-7357-1A03-AA8AC322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20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437626-1504-B1B2-ED69-059AD48F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19713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0D9633-7E32-6439-722F-0F2FBB8AC08B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E3BA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2345054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8644" r="11793" b="9320"/>
          <a:stretch/>
        </p:blipFill>
        <p:spPr>
          <a:xfrm>
            <a:off x="0" y="0"/>
            <a:ext cx="10964174" cy="6858729"/>
          </a:xfrm>
        </p:spPr>
      </p:pic>
    </p:spTree>
    <p:extLst>
      <p:ext uri="{BB962C8B-B14F-4D97-AF65-F5344CB8AC3E}">
        <p14:creationId xmlns:p14="http://schemas.microsoft.com/office/powerpoint/2010/main" val="223960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t="25903" r="1119" b="48268"/>
          <a:stretch/>
        </p:blipFill>
        <p:spPr>
          <a:xfrm>
            <a:off x="0" y="1539874"/>
            <a:ext cx="11891963" cy="2162175"/>
          </a:xfrm>
        </p:spPr>
      </p:pic>
    </p:spTree>
    <p:extLst>
      <p:ext uri="{BB962C8B-B14F-4D97-AF65-F5344CB8AC3E}">
        <p14:creationId xmlns:p14="http://schemas.microsoft.com/office/powerpoint/2010/main" val="309903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EE7A7A-7177-DB72-C06F-8F3FFD09C475}"/>
              </a:ext>
            </a:extLst>
          </p:cNvPr>
          <p:cNvSpPr/>
          <p:nvPr/>
        </p:nvSpPr>
        <p:spPr>
          <a:xfrm rot="5400000">
            <a:off x="4478694" y="-4478693"/>
            <a:ext cx="261255" cy="92186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AB445-49CF-9204-B455-9F12C69D5791}"/>
              </a:ext>
            </a:extLst>
          </p:cNvPr>
          <p:cNvSpPr/>
          <p:nvPr/>
        </p:nvSpPr>
        <p:spPr>
          <a:xfrm>
            <a:off x="11933852" y="3918857"/>
            <a:ext cx="258147" cy="2939143"/>
          </a:xfrm>
          <a:prstGeom prst="rect">
            <a:avLst/>
          </a:prstGeom>
          <a:ln>
            <a:solidFill>
              <a:srgbClr val="288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6810A32-D63F-BB55-D1FB-626E922C9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124086"/>
              </p:ext>
            </p:extLst>
          </p:nvPr>
        </p:nvGraphicFramePr>
        <p:xfrm>
          <a:off x="2224881" y="1873832"/>
          <a:ext cx="7124065" cy="358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 Box 2">
            <a:extLst>
              <a:ext uri="{FF2B5EF4-FFF2-40B4-BE49-F238E27FC236}">
                <a16:creationId xmlns:a16="http://schemas.microsoft.com/office/drawing/2014/main" id="{34E169DB-9BA1-E9DD-341B-067E8595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9" y="4803563"/>
            <a:ext cx="120015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20201701232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Box 2">
            <a:extLst>
              <a:ext uri="{FF2B5EF4-FFF2-40B4-BE49-F238E27FC236}">
                <a16:creationId xmlns:a16="http://schemas.microsoft.com/office/drawing/2014/main" id="{16D9F034-5B74-2848-16C8-88E4A0203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614" y="4803563"/>
            <a:ext cx="129540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20201701235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A5FFA459-C165-964C-9088-E8C808DB1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374" y="4804198"/>
            <a:ext cx="1266825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20201700170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F2E721A1-108B-6997-5509-0839682B6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904" y="4804198"/>
            <a:ext cx="129540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20201700534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3625835-4B07-6CF1-2AAB-BFE562707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609" y="4803562"/>
            <a:ext cx="129540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20201700105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F6D55ED-0EFC-4D86-138C-C6C23E5AB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226" y="4803561"/>
            <a:ext cx="1295400" cy="2762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ID: 20201700608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57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t="11281" r="26357" b="10617"/>
          <a:stretch/>
        </p:blipFill>
        <p:spPr>
          <a:xfrm>
            <a:off x="0" y="0"/>
            <a:ext cx="8971472" cy="6863252"/>
          </a:xfrm>
        </p:spPr>
      </p:pic>
    </p:spTree>
    <p:extLst>
      <p:ext uri="{BB962C8B-B14F-4D97-AF65-F5344CB8AC3E}">
        <p14:creationId xmlns:p14="http://schemas.microsoft.com/office/powerpoint/2010/main" val="65277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t="24065" b="39336"/>
          <a:stretch/>
        </p:blipFill>
        <p:spPr>
          <a:xfrm>
            <a:off x="23876" y="1949138"/>
            <a:ext cx="12144248" cy="2976976"/>
          </a:xfrm>
        </p:spPr>
      </p:pic>
    </p:spTree>
    <p:extLst>
      <p:ext uri="{BB962C8B-B14F-4D97-AF65-F5344CB8AC3E}">
        <p14:creationId xmlns:p14="http://schemas.microsoft.com/office/powerpoint/2010/main" val="110723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10930" r="12864" b="19723"/>
          <a:stretch/>
        </p:blipFill>
        <p:spPr>
          <a:xfrm>
            <a:off x="0" y="81951"/>
            <a:ext cx="12002044" cy="6694098"/>
          </a:xfrm>
        </p:spPr>
      </p:pic>
    </p:spTree>
    <p:extLst>
      <p:ext uri="{BB962C8B-B14F-4D97-AF65-F5344CB8AC3E}">
        <p14:creationId xmlns:p14="http://schemas.microsoft.com/office/powerpoint/2010/main" val="1066310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25465" r="38081" b="54747"/>
          <a:stretch/>
        </p:blipFill>
        <p:spPr>
          <a:xfrm>
            <a:off x="88462" y="1943547"/>
            <a:ext cx="12015076" cy="2970905"/>
          </a:xfrm>
        </p:spPr>
      </p:pic>
    </p:spTree>
    <p:extLst>
      <p:ext uri="{BB962C8B-B14F-4D97-AF65-F5344CB8AC3E}">
        <p14:creationId xmlns:p14="http://schemas.microsoft.com/office/powerpoint/2010/main" val="241444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24064" r="12371" b="40562"/>
          <a:stretch/>
        </p:blipFill>
        <p:spPr>
          <a:xfrm>
            <a:off x="116207" y="1720486"/>
            <a:ext cx="11959586" cy="3417027"/>
          </a:xfrm>
        </p:spPr>
      </p:pic>
    </p:spTree>
    <p:extLst>
      <p:ext uri="{BB962C8B-B14F-4D97-AF65-F5344CB8AC3E}">
        <p14:creationId xmlns:p14="http://schemas.microsoft.com/office/powerpoint/2010/main" val="236207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12597" r="1285" b="20540"/>
          <a:stretch/>
        </p:blipFill>
        <p:spPr>
          <a:xfrm>
            <a:off x="0" y="562067"/>
            <a:ext cx="12192000" cy="5733865"/>
          </a:xfrm>
        </p:spPr>
      </p:pic>
    </p:spTree>
    <p:extLst>
      <p:ext uri="{BB962C8B-B14F-4D97-AF65-F5344CB8AC3E}">
        <p14:creationId xmlns:p14="http://schemas.microsoft.com/office/powerpoint/2010/main" val="66039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 t="46830" r="46946" b="34433"/>
          <a:stretch/>
        </p:blipFill>
        <p:spPr>
          <a:xfrm>
            <a:off x="0" y="1694227"/>
            <a:ext cx="11353800" cy="3265743"/>
          </a:xfrm>
        </p:spPr>
      </p:pic>
    </p:spTree>
    <p:extLst>
      <p:ext uri="{BB962C8B-B14F-4D97-AF65-F5344CB8AC3E}">
        <p14:creationId xmlns:p14="http://schemas.microsoft.com/office/powerpoint/2010/main" val="301269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6" t="18540" r="18837" b="66602"/>
          <a:stretch/>
        </p:blipFill>
        <p:spPr>
          <a:xfrm>
            <a:off x="0" y="1121345"/>
            <a:ext cx="11191946" cy="1458912"/>
          </a:xfr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9F82152-642E-6653-285A-8071345668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t="33611" r="16330" b="49408"/>
          <a:stretch/>
        </p:blipFill>
        <p:spPr>
          <a:xfrm>
            <a:off x="0" y="3355586"/>
            <a:ext cx="11379518" cy="16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4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 t="17410" r="12372" b="61575"/>
          <a:stretch/>
        </p:blipFill>
        <p:spPr>
          <a:xfrm>
            <a:off x="287888" y="2464998"/>
            <a:ext cx="11616224" cy="1928004"/>
          </a:xfrm>
        </p:spPr>
      </p:pic>
    </p:spTree>
    <p:extLst>
      <p:ext uri="{BB962C8B-B14F-4D97-AF65-F5344CB8AC3E}">
        <p14:creationId xmlns:p14="http://schemas.microsoft.com/office/powerpoint/2010/main" val="287872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AFBE-8EC3-3659-2DE2-002B731C1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2841"/>
            <a:ext cx="9144000" cy="896159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Seller view page</a:t>
            </a:r>
          </a:p>
        </p:txBody>
      </p:sp>
    </p:spTree>
    <p:extLst>
      <p:ext uri="{BB962C8B-B14F-4D97-AF65-F5344CB8AC3E}">
        <p14:creationId xmlns:p14="http://schemas.microsoft.com/office/powerpoint/2010/main" val="343439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8837-A9EA-CB21-8D44-FBDD853F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521"/>
            <a:ext cx="10515600" cy="825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E3BA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Project Requirements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07AFA-432E-6D62-1DDC-FB95ED921B80}"/>
              </a:ext>
            </a:extLst>
          </p:cNvPr>
          <p:cNvSpPr/>
          <p:nvPr/>
        </p:nvSpPr>
        <p:spPr>
          <a:xfrm flipH="1">
            <a:off x="11917680" y="4201319"/>
            <a:ext cx="274320" cy="2656681"/>
          </a:xfrm>
          <a:prstGeom prst="rect">
            <a:avLst/>
          </a:prstGeom>
          <a:solidFill>
            <a:srgbClr val="E3BA5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C79B96-D682-52FB-94C1-A7A2C1EB2C38}"/>
              </a:ext>
            </a:extLst>
          </p:cNvPr>
          <p:cNvSpPr/>
          <p:nvPr/>
        </p:nvSpPr>
        <p:spPr>
          <a:xfrm flipH="1">
            <a:off x="-142877" y="-85725"/>
            <a:ext cx="417195" cy="2817051"/>
          </a:xfrm>
          <a:prstGeom prst="rect">
            <a:avLst/>
          </a:prstGeom>
          <a:solidFill>
            <a:srgbClr val="E3BA5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45EECD1-C477-AED8-22BA-307A0C6E5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60238" y="-51911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C9939-BD2C-F274-7BAE-CB1D35D0BDDC}"/>
              </a:ext>
            </a:extLst>
          </p:cNvPr>
          <p:cNvSpPr txBox="1"/>
          <p:nvPr/>
        </p:nvSpPr>
        <p:spPr>
          <a:xfrm>
            <a:off x="771331" y="976021"/>
            <a:ext cx="105824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switch between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buy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products  In The Same Run.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than seller and customer can register.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Seller can: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Register by entering his information (name, email, …).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login using Email.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Add product and determine its category and quantity 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can: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Register by entering his information (name, email, …).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login using Email.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Browse products by its category, or name.</a:t>
            </a:r>
            <a:b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Add product to his cart if this is available.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- checkout.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Usage files and suitable data structures.</a:t>
            </a:r>
            <a:endParaRPr lang="en-US" sz="28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21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0C182-DDAA-7122-B0AE-53CA3F2C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18" t="25853" r="2737" b="39051"/>
          <a:stretch/>
        </p:blipFill>
        <p:spPr>
          <a:xfrm>
            <a:off x="180681" y="1666187"/>
            <a:ext cx="11830638" cy="3525626"/>
          </a:xfrm>
        </p:spPr>
      </p:pic>
    </p:spTree>
    <p:extLst>
      <p:ext uri="{BB962C8B-B14F-4D97-AF65-F5344CB8AC3E}">
        <p14:creationId xmlns:p14="http://schemas.microsoft.com/office/powerpoint/2010/main" val="3326173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CCD28-2D95-AE7C-C245-27E6CF60C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7" t="13196" r="1185" b="26735"/>
          <a:stretch/>
        </p:blipFill>
        <p:spPr>
          <a:xfrm>
            <a:off x="156829" y="577970"/>
            <a:ext cx="11878342" cy="57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5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220E4-3BDB-ACE6-C120-C10E193B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11" t="40947" r="32941" b="45968"/>
          <a:stretch/>
        </p:blipFill>
        <p:spPr>
          <a:xfrm>
            <a:off x="324356" y="2288511"/>
            <a:ext cx="11543287" cy="2280977"/>
          </a:xfrm>
        </p:spPr>
      </p:pic>
    </p:spTree>
    <p:extLst>
      <p:ext uri="{BB962C8B-B14F-4D97-AF65-F5344CB8AC3E}">
        <p14:creationId xmlns:p14="http://schemas.microsoft.com/office/powerpoint/2010/main" val="909403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E3AD-EA89-87B9-C56C-5E8644EA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Available product button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A00E6-8D4B-094E-E617-452AD466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93" t="14652" r="1017" b="40659"/>
          <a:stretch/>
        </p:blipFill>
        <p:spPr>
          <a:xfrm>
            <a:off x="103363" y="1690688"/>
            <a:ext cx="11985273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5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B9E1-7465-94AA-EC4F-4C3D7F5D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0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Add Feedback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AA830-7A0E-11F6-774B-7B42D85E6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79" t="10926" r="3714" b="54897"/>
          <a:stretch/>
        </p:blipFill>
        <p:spPr>
          <a:xfrm>
            <a:off x="450184" y="2290204"/>
            <a:ext cx="11509019" cy="3326825"/>
          </a:xfrm>
        </p:spPr>
      </p:pic>
    </p:spTree>
    <p:extLst>
      <p:ext uri="{BB962C8B-B14F-4D97-AF65-F5344CB8AC3E}">
        <p14:creationId xmlns:p14="http://schemas.microsoft.com/office/powerpoint/2010/main" val="342013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23DE-9452-9372-3496-22BBF625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3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/>
              </a:rPr>
              <a:t>Switch Ads func</a:t>
            </a:r>
            <a:r>
              <a:rPr lang="en-US" b="1" dirty="0"/>
              <a:t>tion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2AD9E-A3D9-651F-0C77-3DEEEEFA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5" t="26959" r="8681" b="46227"/>
          <a:stretch/>
        </p:blipFill>
        <p:spPr>
          <a:xfrm>
            <a:off x="951244" y="2620107"/>
            <a:ext cx="10505552" cy="26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FF8C-F00B-4AB3-434E-C4E5278D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415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/>
              </a:rPr>
              <a:t>Set Seller View Page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9AC49-CF94-5C14-A964-84CE3DD39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8" t="19486" r="1223" b="40367"/>
          <a:stretch/>
        </p:blipFill>
        <p:spPr>
          <a:xfrm>
            <a:off x="234096" y="2019717"/>
            <a:ext cx="11723807" cy="38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B813E3-771C-50E8-5BE3-232C11B924B9}"/>
              </a:ext>
            </a:extLst>
          </p:cNvPr>
          <p:cNvSpPr txBox="1"/>
          <p:nvPr/>
        </p:nvSpPr>
        <p:spPr>
          <a:xfrm>
            <a:off x="2202264" y="2875002"/>
            <a:ext cx="77874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Seller Search function </a:t>
            </a:r>
          </a:p>
        </p:txBody>
      </p:sp>
    </p:spTree>
    <p:extLst>
      <p:ext uri="{BB962C8B-B14F-4D97-AF65-F5344CB8AC3E}">
        <p14:creationId xmlns:p14="http://schemas.microsoft.com/office/powerpoint/2010/main" val="80065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CB95-37D7-EB4B-3683-7AF11B6E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Seller Search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55337-77C7-F84B-8B83-11EF6DC47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4" t="21245" r="13050" b="28352"/>
          <a:stretch/>
        </p:blipFill>
        <p:spPr>
          <a:xfrm>
            <a:off x="1063176" y="1478745"/>
            <a:ext cx="10290624" cy="50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9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C6F7-97D5-ABEE-8009-92C0D35E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3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Customer page </a:t>
            </a:r>
          </a:p>
        </p:txBody>
      </p:sp>
    </p:spTree>
    <p:extLst>
      <p:ext uri="{BB962C8B-B14F-4D97-AF65-F5344CB8AC3E}">
        <p14:creationId xmlns:p14="http://schemas.microsoft.com/office/powerpoint/2010/main" val="288350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7A28DA-61D3-9F21-867B-2FC4D44885D4}"/>
              </a:ext>
            </a:extLst>
          </p:cNvPr>
          <p:cNvSpPr/>
          <p:nvPr/>
        </p:nvSpPr>
        <p:spPr>
          <a:xfrm rot="5400000">
            <a:off x="1061821" y="-1061819"/>
            <a:ext cx="339639" cy="2463281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B2763-8095-D5A8-6F9C-6D1751EC4635}"/>
              </a:ext>
            </a:extLst>
          </p:cNvPr>
          <p:cNvSpPr/>
          <p:nvPr/>
        </p:nvSpPr>
        <p:spPr>
          <a:xfrm rot="5400000">
            <a:off x="5926180" y="657498"/>
            <a:ext cx="339638" cy="12191999"/>
          </a:xfrm>
          <a:prstGeom prst="rect">
            <a:avLst/>
          </a:prstGeom>
          <a:ln>
            <a:solidFill>
              <a:srgbClr val="288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03CB70-3873-63D7-FBE7-C1B41DB01608}"/>
              </a:ext>
            </a:extLst>
          </p:cNvPr>
          <p:cNvSpPr txBox="1">
            <a:spLocks/>
          </p:cNvSpPr>
          <p:nvPr/>
        </p:nvSpPr>
        <p:spPr>
          <a:xfrm>
            <a:off x="838200" y="274322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Project additional features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274084-FC25-938D-7519-BA4E7CFFF9DB}"/>
              </a:ext>
            </a:extLst>
          </p:cNvPr>
          <p:cNvSpPr txBox="1">
            <a:spLocks/>
          </p:cNvSpPr>
          <p:nvPr/>
        </p:nvSpPr>
        <p:spPr>
          <a:xfrm>
            <a:off x="838200" y="1558889"/>
            <a:ext cx="10515600" cy="5024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any user :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Sort the products in any category by rate, name, price.</a:t>
            </a:r>
          </a:p>
          <a:p>
            <a:pPr algn="l"/>
            <a:endParaRPr 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any seller :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seller can view his history wallet.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Show his feedback page.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seller can search on any product by its name.</a:t>
            </a:r>
          </a:p>
          <a:p>
            <a:pPr algn="l"/>
            <a:endParaRPr 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any customer :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Show the delivery date for each product.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Show feedback page for product, and seller.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product to favorites &amp; show favorites page in his profile.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view the seller profile, his available products on the market, and his feedback.  </a:t>
            </a:r>
          </a:p>
        </p:txBody>
      </p:sp>
    </p:spTree>
    <p:extLst>
      <p:ext uri="{BB962C8B-B14F-4D97-AF65-F5344CB8AC3E}">
        <p14:creationId xmlns:p14="http://schemas.microsoft.com/office/powerpoint/2010/main" val="2980695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CF980-B66C-7DCB-7160-8ACB8C58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1571036"/>
            <a:ext cx="11270476" cy="5022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D0FE3-9AFB-DBDA-8781-E4CA0A3B2967}"/>
              </a:ext>
            </a:extLst>
          </p:cNvPr>
          <p:cNvSpPr txBox="1"/>
          <p:nvPr/>
        </p:nvSpPr>
        <p:spPr>
          <a:xfrm>
            <a:off x="104172" y="539324"/>
            <a:ext cx="47456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Customer</a:t>
            </a:r>
            <a:r>
              <a:rPr lang="en-US" dirty="0"/>
              <a:t> </a:t>
            </a:r>
            <a:r>
              <a:rPr lang="en-US" sz="2800" dirty="0"/>
              <a:t>Profile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6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00EA-BF66-8496-3E75-DA584102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13" y="121272"/>
            <a:ext cx="26274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Edit 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9551-1D83-6F8C-B6F9-50585CFC8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0" y="1250065"/>
            <a:ext cx="10247414" cy="339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6E833-62E5-A9AD-BC0A-4DA8377BA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92" y="4641448"/>
            <a:ext cx="10729890" cy="21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0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6CFFD-54E4-4F97-E13E-050F5909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0"/>
            <a:ext cx="317821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Edit completed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64BAC9-7BC4-AD20-92B5-24D18731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7" y="1169043"/>
            <a:ext cx="11334646" cy="54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29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C3F468-3E19-88AB-8AB9-CE87526C5D4F}"/>
              </a:ext>
            </a:extLst>
          </p:cNvPr>
          <p:cNvSpPr txBox="1">
            <a:spLocks/>
          </p:cNvSpPr>
          <p:nvPr/>
        </p:nvSpPr>
        <p:spPr>
          <a:xfrm>
            <a:off x="303770" y="341976"/>
            <a:ext cx="4972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Customer Home Page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0A9B5-1CDD-A6C1-91C9-17E09F5D7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5" y="1667539"/>
            <a:ext cx="11888230" cy="48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4F50-5045-8FB7-CDDA-2D2A4954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63" y="10702"/>
            <a:ext cx="2483734" cy="989113"/>
          </a:xfrm>
        </p:spPr>
        <p:txBody>
          <a:bodyPr>
            <a:normAutofit/>
          </a:bodyPr>
          <a:lstStyle/>
          <a:p>
            <a:r>
              <a:rPr lang="en-US" sz="2800" dirty="0"/>
              <a:t>Favorite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A1881-CC93-1E15-55D6-6056C0439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1" y="1145895"/>
            <a:ext cx="7957931" cy="1143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05239-03B9-5E94-CCAB-891BDDE9B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2581154"/>
            <a:ext cx="11933499" cy="4137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3DACE-CAAB-9712-ED47-E8F31C30A542}"/>
              </a:ext>
            </a:extLst>
          </p:cNvPr>
          <p:cNvSpPr txBox="1"/>
          <p:nvPr/>
        </p:nvSpPr>
        <p:spPr>
          <a:xfrm>
            <a:off x="202221" y="2187614"/>
            <a:ext cx="1181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____________________________________________________________________________________________________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009271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2B43-ECEF-F778-26BE-E991BF33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12440" cy="925195"/>
          </a:xfrm>
        </p:spPr>
        <p:txBody>
          <a:bodyPr>
            <a:normAutofit/>
          </a:bodyPr>
          <a:lstStyle/>
          <a:p>
            <a:r>
              <a:rPr lang="en-US" sz="2800" dirty="0"/>
              <a:t>Remove from 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61F60-B67E-EAFC-9244-69C544CB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8" y="1442720"/>
            <a:ext cx="10653683" cy="2560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6C24AB-11B8-51CC-113F-109B07279C83}"/>
              </a:ext>
            </a:extLst>
          </p:cNvPr>
          <p:cNvSpPr txBox="1">
            <a:spLocks/>
          </p:cNvSpPr>
          <p:nvPr/>
        </p:nvSpPr>
        <p:spPr>
          <a:xfrm>
            <a:off x="565958" y="4270967"/>
            <a:ext cx="2951480" cy="711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Remove favorite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13AA-BF49-FC79-278B-B28BD668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9" y="5090160"/>
            <a:ext cx="5044877" cy="14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39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62D6AE-03EA-F1A3-80C8-0CE574E7B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83560" cy="681355"/>
          </a:xfrm>
        </p:spPr>
        <p:txBody>
          <a:bodyPr>
            <a:normAutofit/>
          </a:bodyPr>
          <a:lstStyle/>
          <a:p>
            <a:r>
              <a:rPr lang="en-US" sz="2800" dirty="0"/>
              <a:t>Remove Product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59913-08F2-74A9-2083-567F2288B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5" y="1686560"/>
            <a:ext cx="10344545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7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4743-B4CA-E60B-C81D-7BF1CC21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46" y="0"/>
            <a:ext cx="2275390" cy="838642"/>
          </a:xfrm>
        </p:spPr>
        <p:txBody>
          <a:bodyPr>
            <a:normAutofit/>
          </a:bodyPr>
          <a:lstStyle/>
          <a:p>
            <a:r>
              <a:rPr lang="en-US" sz="2800" dirty="0"/>
              <a:t>Cart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5DA42-0684-6542-D53C-D77BB675B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4" y="838642"/>
            <a:ext cx="11771452" cy="60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1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9ABD-C6AB-5D2E-C5DC-6591F47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161925"/>
            <a:ext cx="2565400" cy="843915"/>
          </a:xfrm>
        </p:spPr>
        <p:txBody>
          <a:bodyPr>
            <a:normAutofit/>
          </a:bodyPr>
          <a:lstStyle/>
          <a:p>
            <a:r>
              <a:rPr lang="en-US" sz="2800" dirty="0"/>
              <a:t>Product profile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47CBB53-7B6C-4409-3F07-43980B192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544320"/>
            <a:ext cx="9458959" cy="37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12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BA67-C704-227B-E775-ECCAEEB5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61925"/>
            <a:ext cx="2138680" cy="874395"/>
          </a:xfrm>
        </p:spPr>
        <p:txBody>
          <a:bodyPr>
            <a:normAutofit/>
          </a:bodyPr>
          <a:lstStyle/>
          <a:p>
            <a:r>
              <a:rPr lang="en-US" sz="2800" dirty="0"/>
              <a:t>Check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27E42-04D2-80CF-5426-342C4523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7" y="1530137"/>
            <a:ext cx="10668925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4F92-AAE9-9D4D-21F8-37B0520C7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0980"/>
            <a:ext cx="9144000" cy="102802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E3BA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MVC Pattern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FE9D-16B2-38DD-C897-119FCF9F9A06}"/>
              </a:ext>
            </a:extLst>
          </p:cNvPr>
          <p:cNvSpPr/>
          <p:nvPr/>
        </p:nvSpPr>
        <p:spPr>
          <a:xfrm flipH="1">
            <a:off x="11917680" y="4201319"/>
            <a:ext cx="274320" cy="2656681"/>
          </a:xfrm>
          <a:prstGeom prst="rect">
            <a:avLst/>
          </a:prstGeom>
          <a:solidFill>
            <a:srgbClr val="E3BA5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78BEE-61F2-26CE-BCF5-5AA192C7B5CC}"/>
              </a:ext>
            </a:extLst>
          </p:cNvPr>
          <p:cNvSpPr/>
          <p:nvPr/>
        </p:nvSpPr>
        <p:spPr>
          <a:xfrm flipH="1">
            <a:off x="-142877" y="-85725"/>
            <a:ext cx="417195" cy="2817051"/>
          </a:xfrm>
          <a:prstGeom prst="rect">
            <a:avLst/>
          </a:prstGeom>
          <a:solidFill>
            <a:srgbClr val="E3BA5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78408C-CC14-56E0-6749-6CAAE47A310A}"/>
              </a:ext>
            </a:extLst>
          </p:cNvPr>
          <p:cNvSpPr/>
          <p:nvPr/>
        </p:nvSpPr>
        <p:spPr>
          <a:xfrm rot="5400000" flipH="1">
            <a:off x="10574877" y="-1285653"/>
            <a:ext cx="417195" cy="2817051"/>
          </a:xfrm>
          <a:prstGeom prst="rect">
            <a:avLst/>
          </a:prstGeom>
          <a:solidFill>
            <a:srgbClr val="E3BA5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06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0949-C331-4019-660B-2AAAF5A1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70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Seller page </a:t>
            </a:r>
          </a:p>
        </p:txBody>
      </p:sp>
    </p:spTree>
    <p:extLst>
      <p:ext uri="{BB962C8B-B14F-4D97-AF65-F5344CB8AC3E}">
        <p14:creationId xmlns:p14="http://schemas.microsoft.com/office/powerpoint/2010/main" val="1171414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E64B0-9D81-2983-D75F-E9E273E52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9" t="26621" b="30612"/>
          <a:stretch/>
        </p:blipFill>
        <p:spPr>
          <a:xfrm>
            <a:off x="234254" y="1825625"/>
            <a:ext cx="11957746" cy="39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5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37D59-5CE0-4834-5A1E-43DFF68B9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09" t="29252" b="34014"/>
          <a:stretch/>
        </p:blipFill>
        <p:spPr>
          <a:xfrm>
            <a:off x="178560" y="2006082"/>
            <a:ext cx="12013440" cy="33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6AD7A-2B77-EE4D-7534-A69724BE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2" t="35374" b="44490"/>
          <a:stretch/>
        </p:blipFill>
        <p:spPr>
          <a:xfrm>
            <a:off x="406436" y="2425959"/>
            <a:ext cx="11785564" cy="18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9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47EBC-D164-6F2D-C641-80BA4AC1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6" t="15374" b="28163"/>
          <a:stretch/>
        </p:blipFill>
        <p:spPr>
          <a:xfrm>
            <a:off x="1632857" y="1623525"/>
            <a:ext cx="8926286" cy="38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A11BB-6913-B81F-24D0-D402FA831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2" t="30204" b="34286"/>
          <a:stretch/>
        </p:blipFill>
        <p:spPr>
          <a:xfrm>
            <a:off x="402490" y="2071395"/>
            <a:ext cx="11789509" cy="32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69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172A3-F7B2-06C4-8A44-4DCA6A1BD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9" t="21225" b="28435"/>
          <a:stretch/>
        </p:blipFill>
        <p:spPr>
          <a:xfrm>
            <a:off x="551903" y="1446244"/>
            <a:ext cx="11313526" cy="43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9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75B71-8768-FEBC-BC64-CFB461AFE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6" t="31973" b="41905"/>
          <a:stretch/>
        </p:blipFill>
        <p:spPr>
          <a:xfrm>
            <a:off x="499574" y="2500604"/>
            <a:ext cx="11192851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423D8-93E6-52B6-746F-F4C3D0C57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2" t="7076" b="12925"/>
          <a:stretch/>
        </p:blipFill>
        <p:spPr>
          <a:xfrm>
            <a:off x="1455574" y="513183"/>
            <a:ext cx="8944947" cy="56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5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D28F8-40D3-8272-78F9-151690892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22449" b="59728"/>
          <a:stretch/>
        </p:blipFill>
        <p:spPr>
          <a:xfrm>
            <a:off x="71110" y="2466813"/>
            <a:ext cx="12680123" cy="17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0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EE55-3013-6866-044C-DD0209181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641" y="2549849"/>
            <a:ext cx="9728718" cy="175830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Model, View, and Controller Connections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EA6EE-2E7D-931E-D6D5-D7F57CF63C75}"/>
              </a:ext>
            </a:extLst>
          </p:cNvPr>
          <p:cNvSpPr/>
          <p:nvPr/>
        </p:nvSpPr>
        <p:spPr>
          <a:xfrm rot="10800000">
            <a:off x="0" y="0"/>
            <a:ext cx="339639" cy="2463281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41758-E854-9EF4-A564-DBCE912753E6}"/>
              </a:ext>
            </a:extLst>
          </p:cNvPr>
          <p:cNvSpPr/>
          <p:nvPr/>
        </p:nvSpPr>
        <p:spPr>
          <a:xfrm rot="10800000">
            <a:off x="11852361" y="4411679"/>
            <a:ext cx="339639" cy="2463281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71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A27C9-6E99-97FD-27F4-D2B9C840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3" t="15782" b="31156"/>
          <a:stretch/>
        </p:blipFill>
        <p:spPr>
          <a:xfrm>
            <a:off x="827276" y="1292290"/>
            <a:ext cx="10537447" cy="42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6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2D328-1D74-0D0A-929B-FDF7AC63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3" t="22585" b="27755"/>
          <a:stretch/>
        </p:blipFill>
        <p:spPr>
          <a:xfrm>
            <a:off x="896611" y="1455575"/>
            <a:ext cx="10398777" cy="39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9C5EE-B167-E1DD-39F3-D04E7B567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3" t="29660" b="40136"/>
          <a:stretch/>
        </p:blipFill>
        <p:spPr>
          <a:xfrm>
            <a:off x="0" y="2122714"/>
            <a:ext cx="12752079" cy="29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4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D0C6B-A966-67C1-AA32-9CAFE3779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2" t="41769" b="37279"/>
          <a:stretch/>
        </p:blipFill>
        <p:spPr>
          <a:xfrm>
            <a:off x="575193" y="2864498"/>
            <a:ext cx="11616808" cy="18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5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75D4-27A4-D1F1-5654-D53C1BEA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85" y="2766218"/>
            <a:ext cx="677683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E3BA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Home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D2E5A-4BC4-B834-1EFE-442C67207F2E}"/>
              </a:ext>
            </a:extLst>
          </p:cNvPr>
          <p:cNvSpPr/>
          <p:nvPr/>
        </p:nvSpPr>
        <p:spPr>
          <a:xfrm rot="10800000">
            <a:off x="-1" y="0"/>
            <a:ext cx="270588" cy="3786810"/>
          </a:xfrm>
          <a:prstGeom prst="rect">
            <a:avLst/>
          </a:prstGeom>
          <a:solidFill>
            <a:srgbClr val="E3BA5A"/>
          </a:solidFill>
          <a:ln>
            <a:solidFill>
              <a:srgbClr val="E3B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AE0A9-1C26-C9B9-9AB5-368AF49D4D98}"/>
              </a:ext>
            </a:extLst>
          </p:cNvPr>
          <p:cNvSpPr/>
          <p:nvPr/>
        </p:nvSpPr>
        <p:spPr>
          <a:xfrm rot="5400000">
            <a:off x="9729788" y="4395788"/>
            <a:ext cx="200021" cy="4724400"/>
          </a:xfrm>
          <a:prstGeom prst="rect">
            <a:avLst/>
          </a:prstGeom>
          <a:solidFill>
            <a:srgbClr val="E3BA5A"/>
          </a:solidFill>
          <a:ln>
            <a:solidFill>
              <a:srgbClr val="E3B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0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72083-893B-F556-6E02-A7ABF114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776"/>
            <a:ext cx="12197167" cy="285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A405D-62A3-753F-3C8B-54D749074EF9}"/>
              </a:ext>
            </a:extLst>
          </p:cNvPr>
          <p:cNvSpPr txBox="1"/>
          <p:nvPr/>
        </p:nvSpPr>
        <p:spPr>
          <a:xfrm>
            <a:off x="3128962" y="249990"/>
            <a:ext cx="593407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Switch Ads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7A3800-DD05-374B-C3AD-EF113B9E8F76}"/>
              </a:ext>
            </a:extLst>
          </p:cNvPr>
          <p:cNvSpPr/>
          <p:nvPr/>
        </p:nvSpPr>
        <p:spPr>
          <a:xfrm rot="10800000">
            <a:off x="-1" y="-1"/>
            <a:ext cx="339639" cy="19034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B6397-B2D0-81FF-7542-479992377816}"/>
              </a:ext>
            </a:extLst>
          </p:cNvPr>
          <p:cNvSpPr/>
          <p:nvPr/>
        </p:nvSpPr>
        <p:spPr>
          <a:xfrm rot="10800000">
            <a:off x="11852361" y="4954555"/>
            <a:ext cx="339639" cy="19034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9B2F7-4305-79C3-F325-46426C0AECB5}"/>
              </a:ext>
            </a:extLst>
          </p:cNvPr>
          <p:cNvSpPr/>
          <p:nvPr/>
        </p:nvSpPr>
        <p:spPr>
          <a:xfrm rot="5400000">
            <a:off x="11070458" y="-781903"/>
            <a:ext cx="339639" cy="1903445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6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B506BC-9A07-E052-759C-710F4C254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8" y="928790"/>
            <a:ext cx="8627422" cy="288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9E576-5942-E8DB-6BDD-33BC090E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8" y="4064691"/>
            <a:ext cx="11837347" cy="453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73DE8-E12E-7A37-7A90-D77890C149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14"/>
          <a:stretch/>
        </p:blipFill>
        <p:spPr>
          <a:xfrm>
            <a:off x="211778" y="4770865"/>
            <a:ext cx="8427397" cy="1806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2571B1-2F1B-3F56-E09B-680E3A9D6F95}"/>
              </a:ext>
            </a:extLst>
          </p:cNvPr>
          <p:cNvSpPr txBox="1"/>
          <p:nvPr/>
        </p:nvSpPr>
        <p:spPr>
          <a:xfrm>
            <a:off x="3549176" y="95250"/>
            <a:ext cx="516255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defRPr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E3BA5A"/>
                </a:solidFill>
              </a:rPr>
              <a:t>Its 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E5F46-AD7D-9E4C-A00A-F29DEDEBAE94}"/>
              </a:ext>
            </a:extLst>
          </p:cNvPr>
          <p:cNvSpPr/>
          <p:nvPr/>
        </p:nvSpPr>
        <p:spPr>
          <a:xfrm rot="10800000">
            <a:off x="11921412" y="0"/>
            <a:ext cx="270588" cy="2793309"/>
          </a:xfrm>
          <a:prstGeom prst="rect">
            <a:avLst/>
          </a:prstGeom>
          <a:solidFill>
            <a:srgbClr val="E3BA5A"/>
          </a:solidFill>
          <a:ln>
            <a:solidFill>
              <a:srgbClr val="E3B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FA2D37-65F3-6F15-DEFF-D94EBCE1ACB3}"/>
              </a:ext>
            </a:extLst>
          </p:cNvPr>
          <p:cNvSpPr/>
          <p:nvPr/>
        </p:nvSpPr>
        <p:spPr>
          <a:xfrm rot="5400000">
            <a:off x="9729788" y="4395788"/>
            <a:ext cx="200021" cy="4724400"/>
          </a:xfrm>
          <a:prstGeom prst="rect">
            <a:avLst/>
          </a:prstGeom>
          <a:solidFill>
            <a:srgbClr val="E3BA5A"/>
          </a:solidFill>
          <a:ln>
            <a:solidFill>
              <a:srgbClr val="E3BA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326</Words>
  <Application>Microsoft Office PowerPoint</Application>
  <PresentationFormat>Widescreen</PresentationFormat>
  <Paragraphs>64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Project Requirements</vt:lpstr>
      <vt:lpstr>PowerPoint Presentation</vt:lpstr>
      <vt:lpstr>MVC Pattern</vt:lpstr>
      <vt:lpstr>Model, View, and Controller Connections 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Seller view page</vt:lpstr>
      <vt:lpstr>PowerPoint Presentation</vt:lpstr>
      <vt:lpstr>PowerPoint Presentation</vt:lpstr>
      <vt:lpstr>PowerPoint Presentation</vt:lpstr>
      <vt:lpstr>Available product button </vt:lpstr>
      <vt:lpstr>Add Feedback  </vt:lpstr>
      <vt:lpstr>Switch Ads function </vt:lpstr>
      <vt:lpstr>Set Seller View Page</vt:lpstr>
      <vt:lpstr>PowerPoint Presentation</vt:lpstr>
      <vt:lpstr>Seller Search function </vt:lpstr>
      <vt:lpstr>Customer page </vt:lpstr>
      <vt:lpstr>PowerPoint Presentation</vt:lpstr>
      <vt:lpstr>Edit Profile</vt:lpstr>
      <vt:lpstr>Edit completed</vt:lpstr>
      <vt:lpstr>PowerPoint Presentation</vt:lpstr>
      <vt:lpstr>Favorite Page</vt:lpstr>
      <vt:lpstr>Remove from list </vt:lpstr>
      <vt:lpstr>Remove Product</vt:lpstr>
      <vt:lpstr>Cart page</vt:lpstr>
      <vt:lpstr>Product profile </vt:lpstr>
      <vt:lpstr>Check out</vt:lpstr>
      <vt:lpstr>Seller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بسنت حسام محمد عبد الفتاح</dc:creator>
  <cp:lastModifiedBy>حسام حاتم عبدالباقى محمد</cp:lastModifiedBy>
  <cp:revision>11</cp:revision>
  <dcterms:created xsi:type="dcterms:W3CDTF">2022-05-28T13:34:18Z</dcterms:created>
  <dcterms:modified xsi:type="dcterms:W3CDTF">2022-05-30T02:16:20Z</dcterms:modified>
</cp:coreProperties>
</file>